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polloN\Desktop\соревнования\DSCN27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3276600" cy="245828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8" name="Picture 4" descr="C:\Users\ApolloN\Desktop\соревнования\IMG_057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393831"/>
            <a:ext cx="3276600" cy="262596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30" name="Picture 6" descr="C:\Users\ApolloN\Desktop\соревнования\DSCN266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457200"/>
            <a:ext cx="2133184" cy="1981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2" name="Picture 8" descr="C:\Users\ApolloN\Desktop\соревнования\DSCN2670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3733800"/>
            <a:ext cx="2133600" cy="2133600"/>
          </a:xfrm>
          <a:prstGeom prst="round2DiagRect">
            <a:avLst>
              <a:gd name="adj1" fmla="val 0"/>
              <a:gd name="adj2" fmla="val 26014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6096000" y="379303"/>
            <a:ext cx="28194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latin typeface="Corbel" pitchFamily="34" charset="0"/>
              </a:rPr>
              <a:t>11 октября прошли соревнования по спортивной орнитологии среди студентов СКГУ, посвященные </a:t>
            </a:r>
            <a:r>
              <a:rPr lang="ru-RU" sz="1100" b="1" i="1" dirty="0" smtClean="0">
                <a:latin typeface="Corbel" pitchFamily="34" charset="0"/>
              </a:rPr>
              <a:t>20</a:t>
            </a:r>
            <a:r>
              <a:rPr lang="en-US" sz="1100" b="1" i="1" dirty="0" smtClean="0">
                <a:latin typeface="Corbel" pitchFamily="34" charset="0"/>
              </a:rPr>
              <a:t> </a:t>
            </a:r>
            <a:r>
              <a:rPr lang="ru-RU" sz="1100" b="1" i="1" dirty="0" err="1" smtClean="0">
                <a:latin typeface="Corbel" pitchFamily="34" charset="0"/>
              </a:rPr>
              <a:t>летию</a:t>
            </a:r>
            <a:r>
              <a:rPr lang="ru-RU" sz="1100" b="1" i="1" dirty="0" smtClean="0">
                <a:latin typeface="Corbel" pitchFamily="34" charset="0"/>
              </a:rPr>
              <a:t> </a:t>
            </a:r>
            <a:r>
              <a:rPr lang="ru-RU" sz="11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rbel" pitchFamily="34" charset="0"/>
              </a:rPr>
              <a:t>EuroBirdwatch13, </a:t>
            </a:r>
            <a:r>
              <a:rPr lang="ru-RU" sz="1100" b="1" i="1" dirty="0" smtClean="0">
                <a:latin typeface="Corbel" pitchFamily="34" charset="0"/>
              </a:rPr>
              <a:t>организованные </a:t>
            </a:r>
            <a:r>
              <a:rPr lang="ru-RU" sz="11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rbel" pitchFamily="34" charset="0"/>
              </a:rPr>
              <a:t>КБСК </a:t>
            </a:r>
            <a:r>
              <a:rPr lang="ru-RU" sz="1100" b="1" i="1" dirty="0" smtClean="0">
                <a:latin typeface="Corbel" pitchFamily="34" charset="0"/>
              </a:rPr>
              <a:t>на оз. Пестрое, близ г. Петропавловск. </a:t>
            </a:r>
          </a:p>
          <a:p>
            <a:endParaRPr lang="ru" sz="1100" b="1" i="1" dirty="0" smtClean="0">
              <a:latin typeface="Corbel" pitchFamily="34" charset="0"/>
            </a:endParaRPr>
          </a:p>
          <a:p>
            <a:r>
              <a:rPr lang="ru-RU" sz="1100" b="1" i="1" dirty="0" smtClean="0">
                <a:latin typeface="Corbel" pitchFamily="34" charset="0"/>
              </a:rPr>
              <a:t>В соревнованиях приняло участие 32 человека, в составе 7 команд.</a:t>
            </a:r>
          </a:p>
          <a:p>
            <a:endParaRPr lang="ru" sz="1100" b="1" i="1" dirty="0" smtClean="0">
              <a:latin typeface="Corbel" pitchFamily="34" charset="0"/>
            </a:endParaRPr>
          </a:p>
          <a:p>
            <a:r>
              <a:rPr lang="ru-RU" sz="1100" b="1" i="1" dirty="0" smtClean="0">
                <a:latin typeface="Corbel" pitchFamily="34" charset="0"/>
              </a:rPr>
              <a:t>За 2 часа нами был запечатлен 31 вид птиц: лысуха, красноголовый нырок, хохлатая чернеть, красноносый нырок, черноголовый хохотун, хохотунья сизая чайка, озерная чайка, гоголь, большой баклан, чомга, серая утка, грач, сизый голубь, сорока, серая ворона, полевой воробей, свиристель, дубонос, снегирь, </a:t>
            </a:r>
            <a:r>
              <a:rPr lang="ru-RU" sz="1100" b="1" i="1" dirty="0" err="1" smtClean="0">
                <a:latin typeface="Corbel" pitchFamily="34" charset="0"/>
              </a:rPr>
              <a:t>урагус</a:t>
            </a:r>
            <a:r>
              <a:rPr lang="ru-RU" sz="1100" b="1" i="1" dirty="0" smtClean="0">
                <a:latin typeface="Corbel" pitchFamily="34" charset="0"/>
              </a:rPr>
              <a:t>, </a:t>
            </a:r>
            <a:r>
              <a:rPr lang="ru-RU" sz="1100" b="1" i="1" dirty="0" err="1" smtClean="0">
                <a:latin typeface="Corbel" pitchFamily="34" charset="0"/>
              </a:rPr>
              <a:t>ополовник</a:t>
            </a:r>
            <a:r>
              <a:rPr lang="ru-RU" sz="1100" b="1" i="1" dirty="0" smtClean="0">
                <a:latin typeface="Corbel" pitchFamily="34" charset="0"/>
              </a:rPr>
              <a:t>, князек, большая синица, </a:t>
            </a:r>
            <a:r>
              <a:rPr lang="ru-RU" sz="1100" b="1" i="1" dirty="0" err="1" smtClean="0">
                <a:latin typeface="Corbel" pitchFamily="34" charset="0"/>
              </a:rPr>
              <a:t>пеночка-теньковка</a:t>
            </a:r>
            <a:r>
              <a:rPr lang="ru-RU" sz="1100" b="1" i="1" dirty="0" smtClean="0">
                <a:latin typeface="Corbel" pitchFamily="34" charset="0"/>
              </a:rPr>
              <a:t>, большой пестрый дятел, белоспинный дятел, </a:t>
            </a:r>
            <a:r>
              <a:rPr lang="ru-RU" sz="1100" b="1" i="1" dirty="0" err="1" smtClean="0">
                <a:latin typeface="Corbel" pitchFamily="34" charset="0"/>
              </a:rPr>
              <a:t>буроголовая</a:t>
            </a:r>
            <a:r>
              <a:rPr lang="ru-RU" sz="1100" b="1" i="1" dirty="0" smtClean="0">
                <a:latin typeface="Corbel" pitchFamily="34" charset="0"/>
              </a:rPr>
              <a:t> гаичка, поползень, большая белая цапля, галка.</a:t>
            </a:r>
          </a:p>
          <a:p>
            <a:endParaRPr lang="ru" sz="1100" b="1" i="1" dirty="0" smtClean="0">
              <a:latin typeface="Corbel" pitchFamily="34" charset="0"/>
            </a:endParaRPr>
          </a:p>
          <a:p>
            <a:r>
              <a:rPr lang="ru-RU" sz="1100" b="1" i="1" dirty="0" smtClean="0">
                <a:latin typeface="Corbel" pitchFamily="34" charset="0"/>
              </a:rPr>
              <a:t>Призовые места разделились следующим образом: </a:t>
            </a:r>
            <a:r>
              <a:rPr lang="ru-RU" sz="1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rbel" pitchFamily="34" charset="0"/>
              </a:rPr>
              <a:t>1 место </a:t>
            </a:r>
            <a:r>
              <a:rPr lang="ru-RU" sz="1100" b="1" i="1" dirty="0" smtClean="0">
                <a:latin typeface="Corbel" pitchFamily="34" charset="0"/>
              </a:rPr>
              <a:t>заняла команда группы Б(е)-12 (Калашников Михаил, </a:t>
            </a:r>
            <a:r>
              <a:rPr lang="ru-RU" sz="1100" b="1" i="1" dirty="0" err="1" smtClean="0">
                <a:latin typeface="Corbel" pitchFamily="34" charset="0"/>
              </a:rPr>
              <a:t>Утюганов</a:t>
            </a:r>
            <a:r>
              <a:rPr lang="ru-RU" sz="1100" b="1" i="1" dirty="0" smtClean="0">
                <a:latin typeface="Corbel" pitchFamily="34" charset="0"/>
              </a:rPr>
              <a:t> Иван, </a:t>
            </a:r>
            <a:r>
              <a:rPr lang="ru-RU" sz="1100" b="1" i="1" dirty="0" err="1" smtClean="0">
                <a:latin typeface="Corbel" pitchFamily="34" charset="0"/>
              </a:rPr>
              <a:t>Гейн</a:t>
            </a:r>
            <a:r>
              <a:rPr lang="ru-RU" sz="1100" b="1" i="1" dirty="0" smtClean="0">
                <a:latin typeface="Corbel" pitchFamily="34" charset="0"/>
              </a:rPr>
              <a:t> </a:t>
            </a:r>
            <a:r>
              <a:rPr lang="ru-RU" sz="1100" b="1" i="1" dirty="0" err="1" smtClean="0">
                <a:latin typeface="Corbel" pitchFamily="34" charset="0"/>
              </a:rPr>
              <a:t>Анжелика</a:t>
            </a:r>
            <a:r>
              <a:rPr lang="ru-RU" sz="1100" b="1" i="1" dirty="0" smtClean="0">
                <a:latin typeface="Corbel" pitchFamily="34" charset="0"/>
              </a:rPr>
              <a:t>, Грабовский Ефим, Иванова Виктория)  с результатом 19 баллов, </a:t>
            </a:r>
            <a:r>
              <a:rPr lang="ru-RU" sz="1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rbel" pitchFamily="34" charset="0"/>
              </a:rPr>
              <a:t>2 место </a:t>
            </a:r>
            <a:r>
              <a:rPr lang="ru-RU" sz="1100" b="1" i="1" dirty="0" smtClean="0">
                <a:latin typeface="Corbel" pitchFamily="34" charset="0"/>
              </a:rPr>
              <a:t>- группа Б(е)-11 (</a:t>
            </a:r>
            <a:r>
              <a:rPr lang="ru-RU" sz="1100" b="1" i="1" dirty="0" err="1" smtClean="0">
                <a:latin typeface="Corbel" pitchFamily="34" charset="0"/>
              </a:rPr>
              <a:t>Смовдырь</a:t>
            </a:r>
            <a:r>
              <a:rPr lang="ru-RU" sz="1100" b="1" i="1" dirty="0" smtClean="0">
                <a:latin typeface="Corbel" pitchFamily="34" charset="0"/>
              </a:rPr>
              <a:t> Анна, </a:t>
            </a:r>
            <a:r>
              <a:rPr lang="ru-RU" sz="1100" b="1" i="1" dirty="0" err="1" smtClean="0">
                <a:latin typeface="Corbel" pitchFamily="34" charset="0"/>
              </a:rPr>
              <a:t>Абилева</a:t>
            </a:r>
            <a:r>
              <a:rPr lang="ru-RU" sz="1100" b="1" i="1" dirty="0" smtClean="0">
                <a:latin typeface="Corbel" pitchFamily="34" charset="0"/>
              </a:rPr>
              <a:t> </a:t>
            </a:r>
            <a:r>
              <a:rPr lang="ru-RU" sz="1100" b="1" i="1" dirty="0" err="1" smtClean="0">
                <a:latin typeface="Corbel" pitchFamily="34" charset="0"/>
              </a:rPr>
              <a:t>Торгын</a:t>
            </a:r>
            <a:r>
              <a:rPr lang="ru-RU" sz="1100" b="1" i="1" dirty="0" smtClean="0">
                <a:latin typeface="Corbel" pitchFamily="34" charset="0"/>
              </a:rPr>
              <a:t>, </a:t>
            </a:r>
            <a:r>
              <a:rPr lang="ru-RU" sz="1100" b="1" i="1" dirty="0" err="1" smtClean="0">
                <a:latin typeface="Corbel" pitchFamily="34" charset="0"/>
              </a:rPr>
              <a:t>Чуклина</a:t>
            </a:r>
            <a:r>
              <a:rPr lang="ru-RU" sz="1100" b="1" i="1" dirty="0" smtClean="0">
                <a:latin typeface="Corbel" pitchFamily="34" charset="0"/>
              </a:rPr>
              <a:t> Олеся, </a:t>
            </a:r>
            <a:r>
              <a:rPr lang="ru-RU" sz="1100" b="1" i="1" dirty="0" err="1" smtClean="0">
                <a:latin typeface="Corbel" pitchFamily="34" charset="0"/>
              </a:rPr>
              <a:t>Яросевич</a:t>
            </a:r>
            <a:r>
              <a:rPr lang="ru-RU" sz="1100" b="1" i="1" dirty="0" smtClean="0">
                <a:latin typeface="Corbel" pitchFamily="34" charset="0"/>
              </a:rPr>
              <a:t> Мария, Виноградова Виктория) с результатом 18 баллов, </a:t>
            </a:r>
            <a:r>
              <a:rPr lang="ru-RU" sz="1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rbel" pitchFamily="34" charset="0"/>
              </a:rPr>
              <a:t>3 место </a:t>
            </a:r>
            <a:r>
              <a:rPr lang="ru-RU" sz="1100" b="1" i="1" dirty="0" smtClean="0">
                <a:latin typeface="Corbel" pitchFamily="34" charset="0"/>
              </a:rPr>
              <a:t>- группа Х(о)-11 (</a:t>
            </a:r>
            <a:r>
              <a:rPr lang="ru-RU" sz="1100" b="1" i="1" dirty="0" err="1" smtClean="0">
                <a:latin typeface="Corbel" pitchFamily="34" charset="0"/>
              </a:rPr>
              <a:t>Бурунбаева</a:t>
            </a:r>
            <a:r>
              <a:rPr lang="ru-RU" sz="1100" b="1" i="1" dirty="0" smtClean="0">
                <a:latin typeface="Corbel" pitchFamily="34" charset="0"/>
              </a:rPr>
              <a:t> Людмила, </a:t>
            </a:r>
            <a:r>
              <a:rPr lang="ru-RU" sz="1100" b="1" i="1" dirty="0" err="1" smtClean="0">
                <a:latin typeface="Corbel" pitchFamily="34" charset="0"/>
              </a:rPr>
              <a:t>Попировник</a:t>
            </a:r>
            <a:r>
              <a:rPr lang="ru-RU" sz="1100" b="1" i="1" dirty="0" smtClean="0">
                <a:latin typeface="Corbel" pitchFamily="34" charset="0"/>
              </a:rPr>
              <a:t> Евгения, Иконникова Дарья, Янковская Оксана, Янковская Наталья) с результатом 14 баллов. </a:t>
            </a:r>
          </a:p>
          <a:p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</TotalTime>
  <Words>220</Words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ApolloN</dc:creator>
  <cp:lastModifiedBy>ApolloN</cp:lastModifiedBy>
  <cp:revision>2</cp:revision>
  <dcterms:created xsi:type="dcterms:W3CDTF">2013-10-14T06:25:37Z</dcterms:created>
  <dcterms:modified xsi:type="dcterms:W3CDTF">2013-10-14T06:43:48Z</dcterms:modified>
</cp:coreProperties>
</file>