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6" r:id="rId5"/>
    <p:sldId id="257" r:id="rId6"/>
    <p:sldId id="262" r:id="rId7"/>
    <p:sldId id="267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ipartbest.com/cliparts/9cR/bgK/9cRbgK7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"/>
            <a:ext cx="9144000" cy="685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1303825">
            <a:off x="263554" y="1536241"/>
            <a:ext cx="88569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48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Ізгі</a:t>
            </a:r>
            <a:r>
              <a:rPr lang="ru-RU" sz="4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ниет</a:t>
            </a:r>
            <a:r>
              <a:rPr lang="ru-RU" sz="4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4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" (</a:t>
            </a:r>
            <a:r>
              <a:rPr lang="ru-RU" sz="48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Қазақстандағы</a:t>
            </a:r>
            <a:r>
              <a:rPr lang="ru-RU" sz="4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еріктілер</a:t>
            </a:r>
            <a:r>
              <a:rPr lang="ru-RU" sz="4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4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"По доброй воле" (Год волонтера в Казахстане)</a:t>
            </a:r>
          </a:p>
        </p:txBody>
      </p:sp>
    </p:spTree>
    <p:extLst>
      <p:ext uri="{BB962C8B-B14F-4D97-AF65-F5344CB8AC3E}">
        <p14:creationId xmlns:p14="http://schemas.microsoft.com/office/powerpoint/2010/main" val="89513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szn032.ru/upload/iblock/af1/full_NER7wXL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26"/>
            <a:ext cx="9144000" cy="686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566667"/>
            <a:ext cx="8424936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КӨРСЕТІЛГЕН ӘДЕБИЕТТЕРМЕН 6 /10 ҒИМАРАТТЫҢ 117, 120, 108, 109, ДӘРІСХАНАЛАРДА ТАНЫСА АЛАСЫЗДАР!</a:t>
            </a:r>
            <a:endParaRPr lang="ru-RU" sz="32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44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khabar.kz/media/k2/items/cache/fb057820ed7e1407e9175e60548f528e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khabar.kz/media/k2/items/cache/fb057820ed7e1407e9175e60548f528e_X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khabar.kz/media/k2/items/cache/fb057820ed7e1407e9175e60548f528e_XL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://clipart-design.ru/files/ftp/backgrounds/abstract/000074_abstract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682"/>
            <a:ext cx="9144000" cy="687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https://ainews.kz/img/266736/article_lg/26lxj5k5bgwhqyvx7n3y_7fh697a2skmo124l0f0u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https://ainews.kz/img/266736/article_lg/26lxj5k5bgwhqyvx7n3y_7fh697a2skmo124l0f0u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4" descr="https://mail.kz/images/ea4b083a794da988767b52e5eea9c406-260x155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6" descr="https://mail.kz/images/ea4b083a794da988767b52e5eea9c406-260x155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4" name="Picture 22" descr="https://static.zakon.kz/uploads/posts/2019-12/pic_690/2019123018451392771_c926782ffee4eb1e4dd72e86c3d7290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0"/>
            <a:ext cx="7246441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3960440"/>
            <a:ext cx="9143999" cy="286232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Принято считать, что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-это движение, зародившееся на западе, и к нам, мол, не имеет никакого отношения, но все мы знаем, что сама суть добровольчества-делать что-то из благих намерений-соответствует нашим национальным традициям и ценностям.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-это не просто бесплатная работа, а показатель ответственности граждан и готовности менять мир к лучшему.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Касым-Жомарт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Токаев</a:t>
            </a:r>
          </a:p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Президент Республики Казахстан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57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okkoro.com/picsup/5778223-blue-purple-wallpap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www.tokkoro.com/picsup/5778223-blue-purple-wallpaper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s://pbs.twimg.com/media/EDve8sSXYAIVVr3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0376" y="312738"/>
            <a:ext cx="7784032" cy="11387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 Волонтера в Казахстане 2020 года</a:t>
            </a:r>
          </a:p>
          <a:p>
            <a:pPr algn="ctr"/>
            <a:r>
              <a:rPr lang="ru-RU" sz="3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зову Сердца </a:t>
            </a:r>
            <a:endParaRPr lang="ru-RU" sz="3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975" y="1772816"/>
            <a:ext cx="86565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Казахстан движется в том же направлении. Действует портал </a:t>
            </a:r>
            <a:r>
              <a:rPr lang="en-U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qazvolunteer.kz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морем информации о зарубежном и отечественном опыте, о волонтерских организациях, о проектах, возможностях и т.д. </a:t>
            </a:r>
          </a:p>
          <a:p>
            <a:pPr algn="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Газета Казахстанская правда</a:t>
            </a:r>
          </a:p>
          <a:p>
            <a:pPr algn="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 17 января 2020 года. 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40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baymakanova\Desktop\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3" y="0"/>
            <a:ext cx="9149003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19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odern.christianbackgrounds123.com/wp-content/uploads/2016/11/stripes-rainbow-powerpoint-background-768x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get-pdb/69339/0efdc98e-1390-4876-af50-d8ceeb671c7b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2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ekbmiloserdie.ru/content/contentitems/txt03013/txt03013-trxpegf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6"/>
            <a:ext cx="4494717" cy="3645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7" y="12680"/>
            <a:ext cx="41346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последнее время пришла поддержка государства в виде проекта «Социальный студенческий кредит». Навещаешь воспитанников в детских домах или стариков в социальных центрах- получи 20 или 50 тыс. тенге. Это, конечно, не зарплата, это компенсация на проезд и питание. Но, когда есть стимул, и энтузиазм горит ярче.</a:t>
            </a:r>
          </a:p>
          <a:p>
            <a:pPr algn="r"/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Газета Казахстанская правда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3573016"/>
            <a:ext cx="44644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января на форуме, открывшем Год волонтера в Восточном Казахстане, парни и девушки сходу отвечали на вопросы, зачем им лишние, казалось бы, хлопоты. Большинство, к слову, планирует помогать в дни международных мероприятий, </a:t>
            </a:r>
            <a:r>
              <a:rPr lang="ru-RU" sz="20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посященных</a:t>
            </a:r>
            <a:r>
              <a:rPr lang="ru-RU" sz="20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юбилею Абая. –Получу опыт, - заявил будущий маркетолог </a:t>
            </a:r>
            <a:r>
              <a:rPr lang="ru-RU" sz="20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Данияр</a:t>
            </a:r>
            <a:r>
              <a:rPr lang="ru-RU" sz="20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90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fsd.multiurok.ru/html/2018/08/30/s_5b8845f8ee172/im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fsd.multiurok.ru/html/2018/08/30/s_5b8845f8ee172/img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https://moscmc.ru/wp-content/uploads/2017/12/connected-hands-1024x7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2036" y="160337"/>
            <a:ext cx="8512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Волонтер – это не профессия, это зов души.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18" y="1360666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Официальной датой основания международного волонтерского движения принято считать 1920 год (Франции, Англии, Германии, Швеции). Но существовало оно всегда, просто не имело такого названия. То же, что и доброволец ( от англ. </a:t>
            </a:r>
            <a:r>
              <a:rPr lang="en-US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volunteer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ранее от французского </a:t>
            </a:r>
            <a:r>
              <a:rPr lang="en-US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volontaire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ранее от латинского </a:t>
            </a:r>
            <a:r>
              <a:rPr lang="en-US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voluntarius</a:t>
            </a:r>
            <a:r>
              <a:rPr lang="en-US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дословном переводе означает доброволец, желающий).</a:t>
            </a:r>
          </a:p>
          <a:p>
            <a:endParaRPr lang="ru-RU" dirty="0"/>
          </a:p>
        </p:txBody>
      </p:sp>
      <p:sp>
        <p:nvSpPr>
          <p:cNvPr id="6" name="AutoShape 10" descr="https://kazakh-tv.kz/upload/anounces/big_9959e956b1b924acd6545be95813ffc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kazakh-tv.kz/upload/anounces/big_9959e956b1b924acd6545be95813ffc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2" name="Picture 14" descr="http://jas.kz/wp-content/uploads/2019/05/4IjpdE9-Gg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1575"/>
            <a:ext cx="5148063" cy="3599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s://mix.tn.kz/userdata/news/2019/news_385941/photo_3016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3241575"/>
            <a:ext cx="4173352" cy="3599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07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s04.infourok.ru/uploads/ex/100c/00198b7b-36ecd2ce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1" r="1228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xn--74-jlcdq7aub.xn--p1ai/sites/default/files/field/image/2016/11/%D0%92%D0%BE%D0%BB%D0%BE%D0%BD%D1%82%D0%B5%D1%80%D1%8B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4211960" cy="2852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71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cf2.ppt-online.org/files2/slide/a/A20IuGldBKatq9yw3MjhpEUJYZcWNFCSRHoiTe/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752" y="4826675"/>
            <a:ext cx="9036495" cy="20313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«Бескорыстные поступки и добрые дела — это наша традиция, корнями уходящая в глубь веков. И мы обязательно должны сохранить эту традицию. Протянуть другому руку помощи, помочь нуждающимся — это у нас в крови. У нашего народа есть замечательный обычай, объединяющий людей, — 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асар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который не теряет свое значение в течение многих веков. Как говорят, «груз, поднятый общими усилиями, легок». Объединять людей, служить народу — в этом и заключается ключевая цель волонтерского движения, — сказал президент.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0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ages.wallpaperscraft.com/image/line_background_bright_28129_1280x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40" y="227521"/>
            <a:ext cx="9144000" cy="709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1.   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Баймухаметов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 С. Звезда полей : о волонтере Американского Корпуса Мира Брайане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Тодде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 // Северный Казахстан. - 2002. - 6 августа.</a:t>
            </a:r>
          </a:p>
          <a:p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Бархаев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 А.Б. Волонтерские общности как инновационная форма вовлечения учащейся молодежи в общественно полезную деятельность // Инновации в образовании. - 2009. - № 5.- С. 77-94.  </a:t>
            </a:r>
          </a:p>
          <a:p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Бүркітбай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Волонтерлік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шетелде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шешімін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тапқан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? /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Бүркітбай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 М. //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Егемен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. - 2019. - 1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қазан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Волонтерлік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Республикасының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Заңы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Егемен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. - 2017. - 6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қаңтар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Вольданова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 Е. Наши в Арктике /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Вольданова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 // Добрый вечер. - 2018.- 9 августа.</a:t>
            </a:r>
          </a:p>
          <a:p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Вязовова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 Н.В., Толстошеина В.М.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 как средство реализации субъективной активности студента-психолога в профессиональной деятельности // Психология в вузе. - 2010. - № 1.- С.  65-84.  </a:t>
            </a:r>
          </a:p>
          <a:p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.    Елена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Скакунова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: Это моя дорога добра : Волонтерское движение в СКО // Северный Казахстан. - 2013. - 4 июля.</a:t>
            </a:r>
          </a:p>
          <a:p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Загладина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 Х.Т. С чего начинается Родина, или Воспитание добровольчеством в российских школах /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Загладина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 Х.Т. // Воспитание школьников. - 2016.- № 3.- С.3-9.</a:t>
            </a:r>
          </a:p>
          <a:p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Капранов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 Г.А.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 в США // Воспитание школьников. - 2010. - № 2.-С. 66-71.</a:t>
            </a:r>
          </a:p>
          <a:p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Карабутова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 А. Творить добро - дело каждого /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Карабутова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 А. // Самопознание KZ. - 2017. - №10.- С.52-57.</a:t>
            </a:r>
          </a:p>
          <a:p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Кольтинова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 В.В. Методологические и инструментальные основы разработки программ социально-педагогической направленности в учреждении  дополнительного образования /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Кольтинова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 В.В. // Инновации в образовании. - 2018.- №8.- С.52-61.</a:t>
            </a:r>
          </a:p>
          <a:p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.    Кох А.Н.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 как форма социального воспитания молодежи / Кох А.Н. // Вестник Северо-Казахстанского государственного университета имени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Манаша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 Козыбаева . - 2013.- №1(20).- С.108-113.</a:t>
            </a:r>
          </a:p>
          <a:p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.    Кривощекова Н.М. Профильные смены для детей-инвалидов с участием сопровождающих и волонтеров  / Кривощекова Н.М. // Народное образование. - 2014. - №2.- С. 97-105.</a:t>
            </a:r>
          </a:p>
          <a:p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.    Майорова - Щеглова С.Н. От тимуровца - к волонтеру: родители о благотворительной деятельности школьников / Майорова - Щеглова С.Н. // Воспитание в школе. - 2015.- №1.- С.85-90.</a:t>
            </a:r>
          </a:p>
          <a:p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.    Назаренко Е. Американские добровольцы // Добрый вечер. - 2004. -16 апреля.</a:t>
            </a:r>
          </a:p>
          <a:p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.    Никифорова Л.П.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 как новый тренд в туризме / Никифорова Л.П // Молодежь. Наука. Творчество-2012: Юбилейная Х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межвуз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. научно-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практич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конф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. студ. и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аспирант.Ч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. 2. - Омск.-2012. - С.31-33.</a:t>
            </a:r>
          </a:p>
          <a:p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.    О волонтерской деятельности: Закон РК // Казахстанская правда. - 2017.- 6 января.</a:t>
            </a:r>
          </a:p>
          <a:p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Певаня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 М.В.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 как социологическая проблема /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Певаня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 М.В //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Социс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 . - 2012. - №2.- С. 110-119.</a:t>
            </a:r>
          </a:p>
          <a:p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.    Сикорская Л.Е. Толерантность в представлениях молодых российских и немецких волонтеров социальной работы // CОЦИС. - 2007. - С.  52-59.</a:t>
            </a:r>
          </a:p>
          <a:p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.    Шевченко П.В. Социальная роль Московского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 / Шевченко П.В //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Социс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. - 2013. - №8.- С. 60-71.</a:t>
            </a:r>
          </a:p>
          <a:p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50" b="1" i="1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.    Щелина Т.Т. "Семья выходного </a:t>
            </a:r>
            <a:r>
              <a:rPr lang="ru-RU" sz="1250" b="1" i="1" dirty="0" err="1">
                <a:latin typeface="Times New Roman" pitchFamily="18" charset="0"/>
                <a:cs typeface="Times New Roman" pitchFamily="18" charset="0"/>
              </a:rPr>
              <a:t>дня";опыт</a:t>
            </a:r>
            <a:r>
              <a:rPr lang="ru-RU" sz="1250" b="1" i="1" dirty="0">
                <a:latin typeface="Times New Roman" pitchFamily="18" charset="0"/>
                <a:cs typeface="Times New Roman" pitchFamily="18" charset="0"/>
              </a:rPr>
              <a:t> организации волонтерской деятельности студентов по оказанию помощи детям-сиротам // Вестник психосоциальной и коррекционно-педагогической работы. - 2003. -№ 4. – С..64-77</a:t>
            </a:r>
          </a:p>
          <a:p>
            <a:endParaRPr lang="ru-RU" sz="125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4907" y="391"/>
            <a:ext cx="4100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Список литературы по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волонтерству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250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 Dbaymakanova</dc:creator>
  <cp:lastModifiedBy>Макаренко Ольга Михайловна</cp:lastModifiedBy>
  <cp:revision>29</cp:revision>
  <dcterms:created xsi:type="dcterms:W3CDTF">2020-02-12T08:45:13Z</dcterms:created>
  <dcterms:modified xsi:type="dcterms:W3CDTF">2020-02-13T10:07:30Z</dcterms:modified>
</cp:coreProperties>
</file>