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82" d="100"/>
          <a:sy n="82" d="100"/>
        </p:scale>
        <p:origin x="-15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21.01.2020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21.01.2020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21.01.2020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21.01.2020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21.01.2020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ÐÐ°ÑÑÐ¸Ð½ÐºÐ¸ Ð¿Ð¾ Ð·Ð°Ð¿ÑÐ¾ÑÑ 100 ÐºÐ½Ð¸Ð³ Ð¿ÐµÑÐµÐ²ÐµÐ´ÐµÐ½Ð½ÑÑ Ð½Ð° ÐºÐ°Ð·Ð°ÑÑÐºÐ¸Ð¹ ÑÐ·ÑÐº"/>
          <p:cNvPicPr>
            <a:picLocks noChangeAspect="1" noChangeArrowheads="1"/>
          </p:cNvPicPr>
          <p:nvPr/>
        </p:nvPicPr>
        <p:blipFill>
          <a:blip r:embed="rId2"/>
          <a:srcRect/>
          <a:stretch>
            <a:fillRect/>
          </a:stretch>
        </p:blipFill>
        <p:spPr bwMode="auto">
          <a:xfrm>
            <a:off x="-18240" y="0"/>
            <a:ext cx="9144000" cy="6858000"/>
          </a:xfrm>
          <a:prstGeom prst="rect">
            <a:avLst/>
          </a:prstGeom>
          <a:noFill/>
        </p:spPr>
      </p:pic>
    </p:spTree>
    <p:extLst>
      <p:ext uri="{BB962C8B-B14F-4D97-AF65-F5344CB8AC3E}">
        <p14:creationId xmlns:p14="http://schemas.microsoft.com/office/powerpoint/2010/main" val="3690366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Картинки по запросу фон на слайд в презентация"/>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30" name="Picture 6" descr="https://www.archive.inform.kz/fotoarticles/201612161442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6"/>
            <a:ext cx="9144000" cy="6850063"/>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115616" y="332655"/>
            <a:ext cx="7416824" cy="584775"/>
          </a:xfrm>
          <a:prstGeom prst="rect">
            <a:avLst/>
          </a:prstGeom>
        </p:spPr>
        <p:txBody>
          <a:bodyPr wrap="square">
            <a:spAutoFit/>
          </a:bodyPr>
          <a:lstStyle/>
          <a:p>
            <a:pPr algn="ctr">
              <a:buNone/>
            </a:pPr>
            <a:r>
              <a:rPr lang="kk-KZ" sz="3200"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rPr>
              <a:t>ҚАЗАҚ  ТІЛІНДЕГІ  ЖАҢА  ОҚУЛЫҚ</a:t>
            </a:r>
            <a:endParaRPr lang="ru-RU" sz="3200"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endParaRPr>
          </a:p>
        </p:txBody>
      </p:sp>
      <p:pic>
        <p:nvPicPr>
          <p:cNvPr id="1032" name="Picture 8" descr="https://library.ksu.kz/sites/default/files/2019-11/%D0%9E%D0%BA%D1%81%D1%84%D0%BE%D1%80%D0%B4%20%D1%8D%D0%BA%D0%BE%D0%BD%D0%BE%D0%BC%D0%B8%D0%BA%D0%B0%20%D1%81%D3%A9%D0%B7%D0%B4%D1%96%D0%B3%D1%9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852936"/>
            <a:ext cx="1959769" cy="293746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1034" name="Picture 10" descr="https://library.ksu.kz/sites/default/files/2019-11/%D0%9E%D0%BA%D1%81%D1%84%D0%BE%D1%80%D0%B4%20%D3%99%D0%BB%D0%B5%D1%83%D0%BC%D0%B5%D1%82%D1%82%D1%96%D0%BA%20%D2%93%D1%8B%D0%BB%D1%8B%D0%BC%D0%B4%D0%B0%D1%80%20%D1%81%D3%A9%D0%B7%D0%B4%D1%96%D0%B3%D1%9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3905" y="1577896"/>
            <a:ext cx="1944216" cy="274627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1036" name="Picture 12" descr="Картинки по запросу Блак Джон Оксфорд экономика сөздігі"/>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91880" y="2078360"/>
            <a:ext cx="1980220" cy="270921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910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allart.kz/wp-content/uploads/2019/05/snimok-8-860x48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44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https://library.ksu.kz/sites/default/files/2019-11/%D0%9E%D0%BA%D1%81%D1%84%D0%BE%D1%80%D0%B4%20%D1%8D%D0%BA%D0%BE%D0%BD%D0%BE%D0%BC%D0%B8%D0%BA%D0%B0%20%D1%81%D3%A9%D0%B7%D0%B4%D1%96%D0%B3%D1%9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33" y="2492896"/>
            <a:ext cx="1959769" cy="293746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95536" y="332656"/>
            <a:ext cx="8352928" cy="800219"/>
          </a:xfrm>
          <a:prstGeom prst="rect">
            <a:avLst/>
          </a:prstGeom>
        </p:spPr>
        <p:txBody>
          <a:bodyPr wrap="square">
            <a:spAutoFit/>
          </a:bodyPr>
          <a:lstStyle/>
          <a:p>
            <a:pPr algn="ctr">
              <a:buNone/>
            </a:pPr>
            <a:endParaRPr lang="kk-KZ" dirty="0" smtClean="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endParaRPr>
          </a:p>
          <a:p>
            <a:pPr algn="ctr">
              <a:buNone/>
            </a:pPr>
            <a:r>
              <a:rPr lang="kk-KZ" sz="2800" b="1" dirty="0" smtClean="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rPr>
              <a:t>ҚАЗАҚ  </a:t>
            </a:r>
            <a:r>
              <a:rPr lang="kk-KZ" sz="2800" b="1"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rPr>
              <a:t>ТІЛІНДЕГІ  ЖАҢА  ОҚУЛЫҚ</a:t>
            </a:r>
            <a:endParaRPr lang="ru-RU" sz="2800" b="1"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endParaRPr>
          </a:p>
        </p:txBody>
      </p:sp>
      <p:sp>
        <p:nvSpPr>
          <p:cNvPr id="3" name="TextBox 2"/>
          <p:cNvSpPr txBox="1"/>
          <p:nvPr/>
        </p:nvSpPr>
        <p:spPr>
          <a:xfrm>
            <a:off x="2162065" y="1268760"/>
            <a:ext cx="5040560" cy="954107"/>
          </a:xfrm>
          <a:prstGeom prst="rect">
            <a:avLst/>
          </a:prstGeom>
          <a:noFill/>
        </p:spPr>
        <p:txBody>
          <a:bodyPr wrap="square" rtlCol="0">
            <a:spAutoFit/>
          </a:bodyPr>
          <a:lstStyle/>
          <a:p>
            <a:pPr algn="ctr"/>
            <a:r>
              <a:rPr lang="ru-RU" sz="2800" b="1" dirty="0" err="1">
                <a:solidFill>
                  <a:srgbClr val="FF0000"/>
                </a:solidFill>
                <a:latin typeface="Times New Roman" pitchFamily="18" charset="0"/>
                <a:cs typeface="Times New Roman" pitchFamily="18" charset="0"/>
              </a:rPr>
              <a:t>Блак</a:t>
            </a:r>
            <a:r>
              <a:rPr lang="ru-RU" sz="2800" b="1" dirty="0">
                <a:solidFill>
                  <a:srgbClr val="FF0000"/>
                </a:solidFill>
                <a:latin typeface="Times New Roman" pitchFamily="18" charset="0"/>
                <a:cs typeface="Times New Roman" pitchFamily="18" charset="0"/>
              </a:rPr>
              <a:t> Джон Оксфорд </a:t>
            </a:r>
            <a:endParaRPr lang="ru-RU" sz="2800" b="1" dirty="0" smtClean="0">
              <a:solidFill>
                <a:srgbClr val="FF0000"/>
              </a:solidFill>
              <a:latin typeface="Times New Roman" pitchFamily="18" charset="0"/>
              <a:cs typeface="Times New Roman" pitchFamily="18" charset="0"/>
            </a:endParaRPr>
          </a:p>
          <a:p>
            <a:pPr algn="ctr"/>
            <a:r>
              <a:rPr lang="ru-RU" sz="2800" b="1" dirty="0" smtClean="0">
                <a:solidFill>
                  <a:srgbClr val="002060"/>
                </a:solidFill>
                <a:latin typeface="Times New Roman" pitchFamily="18" charset="0"/>
                <a:cs typeface="Times New Roman" pitchFamily="18" charset="0"/>
              </a:rPr>
              <a:t>Экономика </a:t>
            </a:r>
            <a:r>
              <a:rPr lang="ru-RU" sz="2800" b="1" dirty="0" err="1" smtClean="0">
                <a:solidFill>
                  <a:srgbClr val="002060"/>
                </a:solidFill>
                <a:latin typeface="Times New Roman" pitchFamily="18" charset="0"/>
                <a:cs typeface="Times New Roman" pitchFamily="18" charset="0"/>
              </a:rPr>
              <a:t>сөздігі</a:t>
            </a:r>
            <a:endParaRPr lang="ru-RU" sz="2800" b="1" dirty="0">
              <a:solidFill>
                <a:srgbClr val="002060"/>
              </a:solidFill>
              <a:latin typeface="Times New Roman" pitchFamily="18" charset="0"/>
              <a:cs typeface="Times New Roman" pitchFamily="18" charset="0"/>
            </a:endParaRPr>
          </a:p>
        </p:txBody>
      </p:sp>
      <p:sp>
        <p:nvSpPr>
          <p:cNvPr id="5" name="TextBox 4"/>
          <p:cNvSpPr txBox="1"/>
          <p:nvPr/>
        </p:nvSpPr>
        <p:spPr>
          <a:xfrm>
            <a:off x="3059832" y="2348880"/>
            <a:ext cx="5472608" cy="3970318"/>
          </a:xfrm>
          <a:prstGeom prst="rect">
            <a:avLst/>
          </a:prstGeom>
          <a:noFill/>
        </p:spPr>
        <p:txBody>
          <a:bodyPr wrap="square" rtlCol="0">
            <a:spAutoFit/>
          </a:bodyPr>
          <a:lstStyle/>
          <a:p>
            <a:pPr algn="just"/>
            <a:r>
              <a:rPr lang="kk-KZ" dirty="0" smtClean="0">
                <a:solidFill>
                  <a:srgbClr val="7030A0"/>
                </a:solidFill>
                <a:latin typeface="Times New Roman" pitchFamily="18" charset="0"/>
                <a:cs typeface="Times New Roman" pitchFamily="18" charset="0"/>
              </a:rPr>
              <a:t>Оксфорд экономика сөздігінде дүниежүзіндегі экономика жағдайы, экономикалық белсенділік, адамдар арасындағы, ел ішіндегі, елдер арасындағы экономикалық қатынас негіздері, банк ісі, әлеуметтік қамсыздандыру теориясы, жұмыспен қамту және жұмыссыздық, ақша, несие және басқа да негізгі тұжырымдар бойынша түсініктермен қатар, ойын теориясы және эконометрика тұжырымдары да қамтылған. Сөздік экономика, гуманитарлық, техникалық және жаратылыстану мамандықтары бойынша білім алып жатқан студенттерге, экономика тақырыбына жазатын медиа мамандарына, зерттеушілерге және көпшілік оқырман қауымға арналған.</a:t>
            </a:r>
            <a:endParaRPr lang="ru-RU"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870628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fonstola.ru/download.php?file=201111/1920x1200/fonstola.ru-538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403648" y="377600"/>
            <a:ext cx="6912768" cy="523220"/>
          </a:xfrm>
          <a:prstGeom prst="rect">
            <a:avLst/>
          </a:prstGeom>
        </p:spPr>
        <p:txBody>
          <a:bodyPr wrap="square">
            <a:spAutoFit/>
          </a:bodyPr>
          <a:lstStyle/>
          <a:p>
            <a:pPr algn="ctr">
              <a:buNone/>
            </a:pPr>
            <a:r>
              <a:rPr lang="kk-KZ" sz="2800"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rPr>
              <a:t>ҚАЗАҚ  ТІЛІНДЕГІ  ЖАҢА  ОҚУЛЫҚ</a:t>
            </a:r>
            <a:endParaRPr lang="ru-RU" sz="2800"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endParaRPr>
          </a:p>
        </p:txBody>
      </p:sp>
      <p:sp>
        <p:nvSpPr>
          <p:cNvPr id="3" name="TextBox 2"/>
          <p:cNvSpPr txBox="1"/>
          <p:nvPr/>
        </p:nvSpPr>
        <p:spPr>
          <a:xfrm>
            <a:off x="1559765" y="900820"/>
            <a:ext cx="6768752" cy="1077218"/>
          </a:xfrm>
          <a:prstGeom prst="rect">
            <a:avLst/>
          </a:prstGeom>
          <a:noFill/>
        </p:spPr>
        <p:txBody>
          <a:bodyPr wrap="square" rtlCol="0">
            <a:spAutoFit/>
          </a:bodyPr>
          <a:lstStyle/>
          <a:p>
            <a:pPr algn="ctr"/>
            <a:endParaRPr lang="kk-KZ" sz="3200" b="1" dirty="0" smtClean="0">
              <a:solidFill>
                <a:srgbClr val="FFFF00"/>
              </a:solidFill>
              <a:latin typeface="Times New Roman" pitchFamily="18" charset="0"/>
              <a:cs typeface="Times New Roman" pitchFamily="18" charset="0"/>
            </a:endParaRPr>
          </a:p>
          <a:p>
            <a:pPr algn="ctr"/>
            <a:r>
              <a:rPr lang="kk-KZ" sz="3200" b="1" dirty="0" smtClean="0">
                <a:solidFill>
                  <a:srgbClr val="FFFF00"/>
                </a:solidFill>
                <a:latin typeface="Times New Roman" pitchFamily="18" charset="0"/>
                <a:cs typeface="Times New Roman" pitchFamily="18" charset="0"/>
              </a:rPr>
              <a:t>Қазақ тілінің кірме сөздер сөздігі</a:t>
            </a:r>
            <a:endParaRPr lang="ru-RU" sz="3200" b="1" dirty="0">
              <a:solidFill>
                <a:srgbClr val="FFFF00"/>
              </a:solidFill>
              <a:latin typeface="Times New Roman" pitchFamily="18" charset="0"/>
              <a:cs typeface="Times New Roman" pitchFamily="18" charset="0"/>
            </a:endParaRPr>
          </a:p>
        </p:txBody>
      </p:sp>
      <p:pic>
        <p:nvPicPr>
          <p:cNvPr id="5" name="Picture 12" descr="Картинки по запросу Блак Джон Оксфорд экономика сөздігі"/>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9655" y="2819007"/>
            <a:ext cx="1980220" cy="270921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131840" y="2160829"/>
            <a:ext cx="5472608" cy="4093428"/>
          </a:xfrm>
          <a:prstGeom prst="rect">
            <a:avLst/>
          </a:prstGeom>
          <a:noFill/>
        </p:spPr>
        <p:txBody>
          <a:bodyPr wrap="square" rtlCol="0">
            <a:spAutoFit/>
          </a:bodyPr>
          <a:lstStyle/>
          <a:p>
            <a:pPr algn="just"/>
            <a:r>
              <a:rPr lang="kk-KZ" sz="2000" dirty="0" smtClean="0">
                <a:solidFill>
                  <a:srgbClr val="C00000"/>
                </a:solidFill>
                <a:latin typeface="Times New Roman" pitchFamily="18" charset="0"/>
                <a:cs typeface="Times New Roman" pitchFamily="18" charset="0"/>
              </a:rPr>
              <a:t>Бұл сөздікте қазақ тіліне шет тілдерден енген 9 мыңға жуық сөз қамтылды. Сөздікке жалпыхалықтық тілдегі сөздер мен кең тараған терминдер алынып, олардың мағынасы түсіндірілді және шығу тегі көрсетілді. Ұсынылып отырған сөздік-қазақ тіліне латын, грек, ағылшын, француз, араб, парсы, испан, неміс, орыс, итальян, қытай, моңгол, португал және өзге де тілдерден әр кезеңде енген кірме сөздерді барынша кең қамтып отырған алғашқы көлемді еңбек. Сөздік мектеп оқушылары мен студеттерге, түрлі сала мамандарына, жалпы көпшілік қауымға арналған.</a:t>
            </a:r>
            <a:endParaRPr lang="ru-RU" sz="20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579875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avatars.mds.yandex.net/get-pdb/1583023/23576852-d882-4367-a26d-828e0ad0e2fb/s1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95536" y="404664"/>
            <a:ext cx="7704856" cy="523220"/>
          </a:xfrm>
          <a:prstGeom prst="rect">
            <a:avLst/>
          </a:prstGeom>
        </p:spPr>
        <p:txBody>
          <a:bodyPr wrap="square">
            <a:spAutoFit/>
          </a:bodyPr>
          <a:lstStyle/>
          <a:p>
            <a:pPr algn="ctr">
              <a:buNone/>
            </a:pPr>
            <a:r>
              <a:rPr lang="kk-KZ" sz="2800" b="1" dirty="0" smtClean="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rPr>
              <a:t>          ҚАЗАҚ  </a:t>
            </a:r>
            <a:r>
              <a:rPr lang="kk-KZ" sz="2800" b="1"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rPr>
              <a:t>ТІЛІНДЕГІ  ЖАҢА  ОҚУЛЫҚ</a:t>
            </a:r>
            <a:endParaRPr lang="ru-RU" sz="2800" b="1"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endParaRPr>
          </a:p>
        </p:txBody>
      </p:sp>
      <p:sp>
        <p:nvSpPr>
          <p:cNvPr id="3" name="Прямоугольник 2"/>
          <p:cNvSpPr/>
          <p:nvPr/>
        </p:nvSpPr>
        <p:spPr>
          <a:xfrm>
            <a:off x="1074947" y="1124744"/>
            <a:ext cx="6346033" cy="1231106"/>
          </a:xfrm>
          <a:prstGeom prst="rect">
            <a:avLst/>
          </a:prstGeom>
        </p:spPr>
        <p:txBody>
          <a:bodyPr wrap="none">
            <a:spAutoFit/>
          </a:bodyPr>
          <a:lstStyle/>
          <a:p>
            <a:pPr algn="ctr"/>
            <a:r>
              <a:rPr lang="ru-RU" sz="2400" b="1" dirty="0" err="1">
                <a:solidFill>
                  <a:srgbClr val="FF0000"/>
                </a:solidFill>
                <a:latin typeface="Times New Roman" pitchFamily="18" charset="0"/>
                <a:cs typeface="Times New Roman" pitchFamily="18" charset="0"/>
              </a:rPr>
              <a:t>Блак</a:t>
            </a:r>
            <a:r>
              <a:rPr lang="ru-RU" sz="2400" b="1" dirty="0">
                <a:solidFill>
                  <a:srgbClr val="FF0000"/>
                </a:solidFill>
                <a:latin typeface="Times New Roman" pitchFamily="18" charset="0"/>
                <a:cs typeface="Times New Roman" pitchFamily="18" charset="0"/>
              </a:rPr>
              <a:t> Джон </a:t>
            </a:r>
            <a:r>
              <a:rPr lang="ru-RU" sz="2400" b="1" dirty="0" smtClean="0">
                <a:solidFill>
                  <a:srgbClr val="FF0000"/>
                </a:solidFill>
                <a:latin typeface="Times New Roman" pitchFamily="18" charset="0"/>
                <a:cs typeface="Times New Roman" pitchFamily="18" charset="0"/>
              </a:rPr>
              <a:t>Оксфорд</a:t>
            </a:r>
          </a:p>
          <a:p>
            <a:pPr algn="ctr"/>
            <a:endParaRPr lang="ru-RU" dirty="0" smtClean="0">
              <a:solidFill>
                <a:srgbClr val="FF0000"/>
              </a:solidFill>
              <a:latin typeface="Times New Roman" pitchFamily="18" charset="0"/>
              <a:cs typeface="Times New Roman" pitchFamily="18" charset="0"/>
            </a:endParaRPr>
          </a:p>
          <a:p>
            <a:pPr algn="ctr"/>
            <a:r>
              <a:rPr lang="ru-RU" dirty="0" smtClean="0"/>
              <a:t>              </a:t>
            </a:r>
            <a:r>
              <a:rPr lang="ru-RU" sz="3200" b="1" dirty="0" err="1" smtClean="0">
                <a:solidFill>
                  <a:srgbClr val="0070C0"/>
                </a:solidFill>
                <a:latin typeface="Times New Roman" pitchFamily="18" charset="0"/>
                <a:cs typeface="Times New Roman" pitchFamily="18" charset="0"/>
              </a:rPr>
              <a:t>Әлеуметтік</a:t>
            </a:r>
            <a:r>
              <a:rPr lang="ru-RU" sz="3200" b="1" dirty="0" smtClean="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ғылымдар</a:t>
            </a:r>
            <a:r>
              <a:rPr lang="ru-RU" sz="3200" b="1" dirty="0">
                <a:solidFill>
                  <a:srgbClr val="0070C0"/>
                </a:solidFill>
                <a:latin typeface="Times New Roman" pitchFamily="18" charset="0"/>
                <a:cs typeface="Times New Roman" pitchFamily="18" charset="0"/>
              </a:rPr>
              <a:t> </a:t>
            </a:r>
            <a:r>
              <a:rPr lang="ru-RU" sz="3200" b="1" dirty="0" err="1" smtClean="0">
                <a:solidFill>
                  <a:srgbClr val="0070C0"/>
                </a:solidFill>
                <a:latin typeface="Times New Roman" pitchFamily="18" charset="0"/>
                <a:cs typeface="Times New Roman" pitchFamily="18" charset="0"/>
              </a:rPr>
              <a:t>сөздігі</a:t>
            </a:r>
            <a:endParaRPr lang="ru-RU" sz="3200" b="1" dirty="0">
              <a:solidFill>
                <a:srgbClr val="0070C0"/>
              </a:solidFill>
              <a:latin typeface="Times New Roman" pitchFamily="18" charset="0"/>
              <a:cs typeface="Times New Roman" pitchFamily="18" charset="0"/>
            </a:endParaRPr>
          </a:p>
        </p:txBody>
      </p:sp>
      <p:pic>
        <p:nvPicPr>
          <p:cNvPr id="5" name="Picture 10" descr="https://library.ksu.kz/sites/default/files/2019-11/%D0%9E%D0%BA%D1%81%D1%84%D0%BE%D1%80%D0%B4%20%D3%99%D0%BB%D0%B5%D1%83%D0%BC%D0%B5%D1%82%D1%82%D1%96%D0%BA%20%D2%93%D1%8B%D0%BB%D1%8B%D0%BC%D0%B4%D0%B0%D1%80%20%D1%81%D3%A9%D0%B7%D0%B4%D1%96%D0%B3%D1%9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212976"/>
            <a:ext cx="1944216" cy="274627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627785" y="2708920"/>
            <a:ext cx="5688632" cy="3785652"/>
          </a:xfrm>
          <a:prstGeom prst="rect">
            <a:avLst/>
          </a:prstGeom>
          <a:noFill/>
        </p:spPr>
        <p:txBody>
          <a:bodyPr wrap="square" rtlCol="0">
            <a:spAutoFit/>
          </a:bodyPr>
          <a:lstStyle/>
          <a:p>
            <a:pPr algn="just"/>
            <a:r>
              <a:rPr lang="kk-KZ" sz="1600" dirty="0" smtClean="0">
                <a:latin typeface="Times New Roman" pitchFamily="18" charset="0"/>
                <a:cs typeface="Times New Roman" pitchFamily="18" charset="0"/>
              </a:rPr>
              <a:t>Оксфорд әлеуметтік ғылымдар сөздігі антропология, әлеуметтану, мәдениеттану, психология, саясаттану, философия, философия және экономика салаларының 1500-ден аса терминін топтастырған. Кітапта әлеуметтік ғылымдардағы негізгі теорияларға, концепцияларға, ғылыми әдістер мен өзге де құбылыстарға қысқа, бірақ тұшымды анықтама беріледі. Оған қоса, ғылым салаларындағы негізгі ұғымдар мен заңдылықтар, үрдістер мен жаналықтар түрлі көзқарас тұрғысынан сараланады. Терминологиямен қоса, сөздікте Франц Боастан бастап, Джон Мейнард Кейнс, Макс Вебер секілді әлеуметтік ғылымдарға серпіліс әкелген 300-ге жуық ғалымның өмірбаяны мен ғылымдағы жаңалықтары кеңінен қамтылған. Сөздік гуманитарлық сала мамандары мен студенттерге, әлеуметтік ғылымдарға қызығатын жалпы көпшілік қауымға арналған</a:t>
            </a:r>
            <a:r>
              <a:rPr lang="kk-KZ" sz="1400" dirty="0" smtClean="0"/>
              <a:t>.</a:t>
            </a:r>
            <a:endParaRPr lang="ru-RU" sz="1400" dirty="0"/>
          </a:p>
        </p:txBody>
      </p:sp>
    </p:spTree>
    <p:extLst>
      <p:ext uri="{BB962C8B-B14F-4D97-AF65-F5344CB8AC3E}">
        <p14:creationId xmlns:p14="http://schemas.microsoft.com/office/powerpoint/2010/main" val="3148141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316</Words>
  <Application>Microsoft Office PowerPoint</Application>
  <PresentationFormat>Экран (4:3)</PresentationFormat>
  <Paragraphs>15</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 Dbaymakanova</dc:creator>
  <cp:lastModifiedBy>Косарева Наталья Евгеньевна</cp:lastModifiedBy>
  <cp:revision>12</cp:revision>
  <dcterms:created xsi:type="dcterms:W3CDTF">2020-01-21T03:38:28Z</dcterms:created>
  <dcterms:modified xsi:type="dcterms:W3CDTF">2020-01-21T08:51:17Z</dcterms:modified>
</cp:coreProperties>
</file>