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58" r:id="rId4"/>
    <p:sldId id="262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Уенжанова Салия Жылкибаевна" initials="УСЖ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80" autoAdjust="0"/>
  </p:normalViewPr>
  <p:slideViewPr>
    <p:cSldViewPr>
      <p:cViewPr varScale="1">
        <p:scale>
          <a:sx n="72" d="100"/>
          <a:sy n="72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276872"/>
            <a:ext cx="792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амандығы факторы»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3" y="3167389"/>
            <a:ext cx="7776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«Семья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фактор благополучия государства»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ÐÐ°ÑÑÐ¸Ð½ÐºÐ¸ Ð¿Ð¾ Ð·Ð°Ð¿ÑÐ¾ÑÑ Ð¼ÐµÑÐµÐ¹Ð»Ñ Ð¾ÑÐ±Ð°ÑÑ Ð½Ð°Ð·Ð°ÑÐ±Ð°Ðµ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851386"/>
            <a:ext cx="7787332" cy="4161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276456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"Семья – это стержень </a:t>
            </a:r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0374" y="179929"/>
            <a:ext cx="8432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"Семья – это стержень казахстанского общества, основа всех новых достижений нашей страны в экономике, культуре, социальной политике.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Н. Назарбаев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6684" y="4941168"/>
            <a:ext cx="8380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инициативе первого президента  Республики Казахстан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Н.А.Назарбаева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ежегодно в нашей стране проводится национальный конкурс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Мерейлі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(«Счастливая семья»).  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задача - культивирование нравственных ценностей, позитивного образа семьи и брака.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Через крепкие семейные узы из поколения в поколение передаются все самые лучшие духовно-нравственные ценности нашего народа – толерантность, трудолюбие, любовь к родной земле, уважение к старшим, гостеприимство и устремленность в будущее.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23728"/>
            <a:ext cx="10657184" cy="1728192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6146" name="Picture 2" descr="Ð ÐÐ¾ÑÐ»Ð°Ð½Ð¸Ð¸ ÐÑÐµÐ·Ð¸Ð´ÐµÐ½ÑÐ° Ð¾Ð¿ÑÐµÐ´ÐµÐ»ÐµÐ½Ñ Ð½Ð°Ð¿ÑÐ°Ð²Ð»ÐµÐ½Ð¸Ñ Ð¿Ð¾ÑÑÑÐ¿Ð°ÑÐµÐ»ÑÐ½Ð¾Ð³Ð¾ ÑÐ°Ð·Ð²Ð¸ÑÐ¸Ñ Ð¾Ð±ÑÐµÑÑÐ²Ð°-Ð¼Ð½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1" y="2420888"/>
            <a:ext cx="4234409" cy="336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8224" y="4306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28739" y="2068237"/>
            <a:ext cx="38884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Послании Глава государства обозначил наиболее актуальные проблемы развития страны, указал на конкретные пути и меры их решения, определил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стратегические ориентиры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направления поступательного развития общества.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блок вопросов касается решения проблем в сфере образования, поддержки института семьи и детства, обеспечение доступности качественных медицинских услуг, поддержка работников культуры, создание инклюзивного общества. Вовлечение людей с ограниченными возможностями к полноценной жизни общества – главная задача построения инклюзивного общества.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209151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Благополучие каждой семьи -  основа стабильности в обществе и успешного развития государства.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288" y="1067287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«Послание Президента – новый этап выполнения крупнейших политических, социальных инициатив Президента призванных обеспечить дальнейшую реализацию курса Елбасы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zhuenzhanova\Desktop\презентация\Презентация\20190913_1131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23346" r="1" b="17034"/>
          <a:stretch/>
        </p:blipFill>
        <p:spPr bwMode="auto">
          <a:xfrm>
            <a:off x="2267744" y="548680"/>
            <a:ext cx="1971674" cy="26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360"/>
            <a:ext cx="9180512" cy="683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zhuenzhanova\Desktop\презентация\Презентация\20190913_1139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4" t="20072" r="12911" b="23201"/>
          <a:stretch/>
        </p:blipFill>
        <p:spPr bwMode="auto">
          <a:xfrm>
            <a:off x="1835696" y="2944746"/>
            <a:ext cx="1933136" cy="29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zhuenzhanova\Desktop\презентация\Презентация\20190912_1533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25067" r="-4754" b="8445"/>
          <a:stretch/>
        </p:blipFill>
        <p:spPr bwMode="auto">
          <a:xfrm>
            <a:off x="4024302" y="1982864"/>
            <a:ext cx="2347898" cy="29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zhuenzhanova\Desktop\презентация\Презентация\20190912_1533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t="27074" r="7505" b="10155"/>
          <a:stretch/>
        </p:blipFill>
        <p:spPr bwMode="auto">
          <a:xfrm>
            <a:off x="6588224" y="2944907"/>
            <a:ext cx="2060766" cy="291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zhuenzhanova\Desktop\презентация\Презентация\20190913_1131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 t="31974" r="7321" b="10288"/>
          <a:stretch/>
        </p:blipFill>
        <p:spPr bwMode="auto">
          <a:xfrm>
            <a:off x="3347864" y="2264648"/>
            <a:ext cx="186075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backgroundcheckall.com/wp-content/uploads/2017/12/table-tennis-background-9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zhuenzhanova\Desktop\презентация\Презентация\20190913_1131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26850" r="6864" b="14097"/>
          <a:stretch/>
        </p:blipFill>
        <p:spPr bwMode="auto">
          <a:xfrm>
            <a:off x="1835696" y="462477"/>
            <a:ext cx="1963728" cy="29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zhuenzhanova\Desktop\презентация\Презентация\20190913_1132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3" t="18453" b="13822"/>
          <a:stretch/>
        </p:blipFill>
        <p:spPr bwMode="auto">
          <a:xfrm>
            <a:off x="5076056" y="393358"/>
            <a:ext cx="2016224" cy="28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zhuenzhanova\Desktop\презентация\Презентация\20190913_1132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t="27965" r="3729" b="10688"/>
          <a:stretch/>
        </p:blipFill>
        <p:spPr bwMode="auto">
          <a:xfrm>
            <a:off x="2267744" y="3573016"/>
            <a:ext cx="2160240" cy="29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zhuenzhanova\Desktop\презентация\Презентация\20190913_11313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20628" r="4891" b="15452"/>
          <a:stretch/>
        </p:blipFill>
        <p:spPr bwMode="auto">
          <a:xfrm>
            <a:off x="6617766" y="3394161"/>
            <a:ext cx="2013968" cy="29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835696"/>
            <a:ext cx="9410700" cy="96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zhuenzhanova\Desktop\презентация\Презентация\20190913_1439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17385" r="3445" b="11961"/>
          <a:stretch/>
        </p:blipFill>
        <p:spPr bwMode="auto">
          <a:xfrm>
            <a:off x="251520" y="2401080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zhuenzhanova\Desktop\презентация\Презентация\20190913_1439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17510" r="3831" b="19015"/>
          <a:stretch/>
        </p:blipFill>
        <p:spPr bwMode="auto">
          <a:xfrm>
            <a:off x="2915816" y="0"/>
            <a:ext cx="22322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zhuenzhanova\Desktop\презентация\Презентация\20190913_144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t="23271" b="13741"/>
          <a:stretch/>
        </p:blipFill>
        <p:spPr bwMode="auto">
          <a:xfrm>
            <a:off x="7025060" y="2420112"/>
            <a:ext cx="2088232" cy="28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backgroundcheckall.com/wp-content/uploads/2017/12/table-tennis-background-9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szhuenzhanova\Desktop\презентация\Презентация\20190913_1439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t="21495" r="9073" b="20962"/>
          <a:stretch/>
        </p:blipFill>
        <p:spPr bwMode="auto">
          <a:xfrm>
            <a:off x="5220072" y="203322"/>
            <a:ext cx="2332464" cy="336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szhuenzhanova\Desktop\презентация\Презентация\20190913_1439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17934" r="5221" b="12099"/>
          <a:stretch/>
        </p:blipFill>
        <p:spPr bwMode="auto">
          <a:xfrm>
            <a:off x="1475656" y="172506"/>
            <a:ext cx="2585064" cy="34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szhuenzhanova\Desktop\презентация\Презентация\20190913_1439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24251" r="10958" b="14036"/>
          <a:stretch/>
        </p:blipFill>
        <p:spPr bwMode="auto">
          <a:xfrm>
            <a:off x="2747002" y="3244719"/>
            <a:ext cx="2364496" cy="32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szhuenzhanova\Desktop\презентация\Презентация\20190913_1439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t="22388" r="8134" b="10392"/>
          <a:stretch/>
        </p:blipFill>
        <p:spPr bwMode="auto">
          <a:xfrm>
            <a:off x="6228184" y="3225640"/>
            <a:ext cx="2365248" cy="32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4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140968"/>
            <a:ext cx="41044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 представленной литературой можно ознакомиться в корп.2,ауд.229,корп.10 ауд.106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126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Волна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Уенжанова Салия Жылкибаевна</dc:creator>
  <cp:lastModifiedBy>Косарева Наталья Евгеньевна</cp:lastModifiedBy>
  <cp:revision>108</cp:revision>
  <dcterms:created xsi:type="dcterms:W3CDTF">2019-09-16T04:21:07Z</dcterms:created>
  <dcterms:modified xsi:type="dcterms:W3CDTF">2019-09-25T05:32:29Z</dcterms:modified>
</cp:coreProperties>
</file>