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dbaymakanova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32681">
            <a:off x="279746" y="1813465"/>
            <a:ext cx="85845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«Музыкальное наследие </a:t>
            </a:r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Сыдыка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Мухамеджанова» </a:t>
            </a:r>
          </a:p>
          <a:p>
            <a:pPr algn="ctr"/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100-летию со дня рождения известного казахского композитора 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1924-1991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8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dbaymakanova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4272409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97428"/>
            <a:ext cx="4355976" cy="586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i="1" dirty="0" err="1" smtClean="0"/>
              <a:t>Сыдык</a:t>
            </a:r>
            <a:r>
              <a:rPr lang="ru-RU" sz="2500" b="1" i="1" dirty="0"/>
              <a:t> </a:t>
            </a:r>
            <a:r>
              <a:rPr lang="ru-RU" sz="2500" b="1" i="1" dirty="0" smtClean="0"/>
              <a:t>Мухамеджанов</a:t>
            </a:r>
            <a:r>
              <a:rPr lang="ru-RU" sz="2500" b="1" i="1" dirty="0"/>
              <a:t> (</a:t>
            </a:r>
            <a:r>
              <a:rPr lang="ru-RU" sz="2500" b="1" i="1" dirty="0" err="1"/>
              <a:t>каз</a:t>
            </a:r>
            <a:r>
              <a:rPr lang="ru-RU" sz="2500" b="1" i="1" dirty="0"/>
              <a:t>. </a:t>
            </a:r>
            <a:r>
              <a:rPr lang="ru-RU" sz="2500" b="1" i="1" dirty="0" err="1"/>
              <a:t>Сыдық</a:t>
            </a:r>
            <a:r>
              <a:rPr lang="ru-RU" sz="2500" b="1" i="1" dirty="0"/>
              <a:t> </a:t>
            </a:r>
            <a:r>
              <a:rPr lang="ru-RU" sz="2500" b="1" i="1" dirty="0" err="1"/>
              <a:t>Мұхамеджанов</a:t>
            </a:r>
            <a:r>
              <a:rPr lang="ru-RU" sz="2500" b="1" i="1" dirty="0"/>
              <a:t>; 5 сентября 1924 — 3 февраля 1991) — казахский, советский композитор. Народный </a:t>
            </a:r>
            <a:r>
              <a:rPr lang="ru-RU" sz="2500" b="1" i="1" dirty="0" smtClean="0"/>
              <a:t>артист </a:t>
            </a:r>
            <a:r>
              <a:rPr lang="ru-RU" sz="2500" b="1" i="1" dirty="0"/>
              <a:t>СССР (1990</a:t>
            </a:r>
            <a:r>
              <a:rPr lang="ru-RU" sz="2500" b="1" i="1" dirty="0" smtClean="0"/>
              <a:t>). Родился </a:t>
            </a:r>
            <a:r>
              <a:rPr lang="ru-RU" sz="2500" b="1" i="1" dirty="0"/>
              <a:t>в урочище </a:t>
            </a:r>
            <a:r>
              <a:rPr lang="ru-RU" sz="2500" b="1" i="1" dirty="0" err="1"/>
              <a:t>Улькенбулак</a:t>
            </a:r>
            <a:r>
              <a:rPr lang="ru-RU" sz="2500" b="1" i="1" dirty="0"/>
              <a:t> (Большой Родник) (ныне — </a:t>
            </a:r>
            <a:r>
              <a:rPr lang="ru-RU" sz="2500" b="1" i="1" dirty="0" err="1"/>
              <a:t>Шетский</a:t>
            </a:r>
            <a:r>
              <a:rPr lang="ru-RU" sz="2500" b="1" i="1" dirty="0"/>
              <a:t> район, Карагандинская область, Казахстан). Происходит из </a:t>
            </a:r>
            <a:r>
              <a:rPr lang="ru-RU" sz="2500" b="1" i="1" dirty="0" err="1"/>
              <a:t>подрода</a:t>
            </a:r>
            <a:r>
              <a:rPr lang="ru-RU" sz="2500" b="1" i="1" dirty="0"/>
              <a:t> </a:t>
            </a:r>
            <a:r>
              <a:rPr lang="ru-RU" sz="2500" b="1" i="1" dirty="0" err="1"/>
              <a:t>Карсон</a:t>
            </a:r>
            <a:r>
              <a:rPr lang="ru-RU" sz="2500" b="1" i="1" dirty="0"/>
              <a:t> рода </a:t>
            </a:r>
            <a:r>
              <a:rPr lang="ru-RU" sz="2500" b="1" i="1" dirty="0" err="1"/>
              <a:t>Каракесек</a:t>
            </a:r>
            <a:r>
              <a:rPr lang="ru-RU" sz="2500" b="1" i="1" dirty="0"/>
              <a:t> племени </a:t>
            </a:r>
            <a:r>
              <a:rPr lang="ru-RU" sz="2500" b="1" i="1" dirty="0" err="1" smtClean="0"/>
              <a:t>Аргын</a:t>
            </a:r>
            <a:r>
              <a:rPr lang="ru-RU" sz="2500" b="1" i="1" dirty="0" smtClean="0"/>
              <a:t>.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dbaymakanova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1703" y="0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/>
              <a:t>СЕМЬЯ</a:t>
            </a:r>
            <a:endParaRPr lang="ru-RU" sz="4800" b="1" i="1" u="sng" dirty="0"/>
          </a:p>
        </p:txBody>
      </p:sp>
      <p:sp>
        <p:nvSpPr>
          <p:cNvPr id="4" name="AutoShape 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dbaymakanova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279" y="822597"/>
            <a:ext cx="2748981" cy="3341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185811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Отец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Мухамеджан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был прекрасным исполнителями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кюев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домбре и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кобызе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мать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Акборык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хорошо пела. От них будущий артист унаследовал любовь к народной музыке и знание ее образцов. Музыкальные способности у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Садыка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проявляются в очень раннем возрасте</a:t>
            </a:r>
            <a:r>
              <a:rPr lang="ru-RU" sz="21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Дети: дочь —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Ляйля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Мухамеджанова, музыковед, член Союза композиторов РК; дочь —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Ляззат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Мухамеджанова; сын — Мурат Мухамеджанов, художник; дочь —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Гульжан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Мухамеджанова, пианистка.</a:t>
            </a:r>
          </a:p>
          <a:p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Внуки —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Ахан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Мухамеджанов,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Ашим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1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Унайбеков</a:t>
            </a:r>
            <a:r>
              <a:rPr lang="ru-RU" sz="21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скрипач, композитор.</a:t>
            </a:r>
          </a:p>
          <a:p>
            <a:endParaRPr lang="ru-RU" sz="21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dbaymakanova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dbaymakanova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711" y="160337"/>
            <a:ext cx="7182544" cy="3564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017" y="378904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1943 году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Мухаметжанов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поступил в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Алматинское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музыкальное училище. В 1950 году стал студентом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Алматинской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государственной консерватории им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Курмангазы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которую окончил в 1957 году в классе Е.Г. Брусиловского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годы учебы в консерватории был музыкальным редактором, затем – художественным руководителем Казахского радио.</a:t>
            </a:r>
            <a:b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1960-1962 годах был председателем правления Союза композиторов Казахстана.</a:t>
            </a:r>
            <a:b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1961 году вступил в КПСС.</a:t>
            </a:r>
            <a:b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1964-1968 годах работал директором и художественным руководителем Казахской государственной филармонии имени Джамбула.</a:t>
            </a:r>
            <a:b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1969-1972 годах занимал пост директора Казахского ордена Ленина государственного академического театра оперы и балета имени Абая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 из основоположников композиторской школы республики, считается классиком казахской музыки XX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baymakanova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Сыдык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Мухаметжанов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основал новые жанры в казахской музыке: он – автор первой национальной комической оперы, первой казахской оратории, жанра концерта для голоса с оркестром. Современники и историки считают его талант уникальным.</a:t>
            </a:r>
          </a:p>
          <a:p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Народный артист СССР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Ермек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Серкебаев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считал его «самым оперным композитором у нас», а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Газиза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Жубанова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говорила: “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Сыдык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это уникум, это океан изумительных мелодий, которых ни у кого нет. Он бесподобный лирик…Мы все – просто композиторы.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Сыдык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один – композитор милостью Божией.» Казахским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Пуччини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называла его народная артистка Казахстана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Хорлан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Калиламбекова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поэт и композитор Илия Жаканов солидарен: «Когда мы говорим: «Кто наш Моцарт?» Мы отвечаем: «Тулебаев». А когда спрашиваем: «А кто наш Бетховен?» Мы говорим: «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Сыдык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Мухамеджанов». Композитор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Куддус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Кожамьяров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говорил, что первое слово, которое приходит на ум, вспоминая о нем – «гений».</a:t>
            </a:r>
          </a:p>
          <a:p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С.Мухамеджанов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истории казахской профессиональной музыки открыл новый пласт крупных хоровых открытий – это и вокально-хоровые циклы, хоровые поэмы, хоровые кантаты, оратории”, – считает доктор педагогических наук Р.Ш.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Сыдыкова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baymakanova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0"/>
            <a:ext cx="174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sz="2800" b="1" dirty="0">
                <a:solidFill>
                  <a:srgbClr val="FFFF00"/>
                </a:solidFill>
              </a:rPr>
              <a:t>Наследие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dbaymakanova\Desktop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400600" cy="2833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95" y="2924944"/>
            <a:ext cx="914559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Песни на слова Абая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Кунанбаева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Жарқ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етпес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қара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көңілім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пеғылсада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Өзгеге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көңілім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тоярсың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Ғашықтың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тілі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тілсіз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(цикл о временах года). «Вальс весны», «Берёзка с тайной», «Моя Венера» («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Шолпаным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»), «Колышется степь целинная», «Сверкают огни Темиртау», «Песнь труда», «Марш молодости» и другие.</a:t>
            </a:r>
            <a:b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Мухамеджанов написал оперы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Бекет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(1957),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Айсулу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(1964),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Жұмбақ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қыз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», 1971,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Ахан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сере —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Актокты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(1982); ораторию «Голос веков» (1960), хор-поэму «Ленин» (1964), многочастную симфонию «Буря». Композитор написал музыку к спектаклям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Алдар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Косе» (1952),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Ботагоз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(1957),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Рабига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(1959),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Беу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қыздар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-ай» (1960), «Сауле» (1961) и другим, к кинофильмам «Мать и дитя» (1955), «Мы из Семиречья» (совместно с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Н.Крюковым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1957),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Алдар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Косе» (1964), «Мечта моя» (1965), «Дочь партизана» (1972). Симфоническая поэма «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Шаттық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отаны</a:t>
            </a:r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(«Родина радости») получила признание на Всемирном фестивале молодежи и студентов в Бухаресте, а через год была удостоена республиканской премии имени Жамбыла.</a:t>
            </a:r>
          </a:p>
          <a:p>
            <a:r>
              <a:rPr lang="ru-RU" sz="17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 том, что творчество композита хорошо изучено, многие произведения до сих пор не опубликованы.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baymakanova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7656" y="12370"/>
            <a:ext cx="26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Награды и звания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dbaymakanova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71592"/>
            <a:ext cx="4537355" cy="2857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baymakanova\Desktop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058" y="557972"/>
            <a:ext cx="4405438" cy="287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58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Заслуженный деятель искусств Казахской ССР (1961)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Народный артист Казахской ССР (1967)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Народный артист СССР (1990)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Лауреат государственной премии Казахской ССР (1974)[3]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Орден Октябрьской Революции (02.07.1971)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Орден Дружбы народов (03.08.1984)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Орден «Знак Почёта» (03.01.1959)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4555" y="3364735"/>
            <a:ext cx="460345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chemeClr val="bg1"/>
                </a:solidFill>
              </a:rPr>
              <a:t/>
            </a:r>
            <a:br>
              <a:rPr lang="ru-RU" sz="1700" b="1" i="1" dirty="0">
                <a:solidFill>
                  <a:schemeClr val="bg1"/>
                </a:solidFill>
              </a:rPr>
            </a:br>
            <a:r>
              <a:rPr lang="ru-RU" sz="1700" b="1" i="1" dirty="0">
                <a:solidFill>
                  <a:schemeClr val="bg1"/>
                </a:solidFill>
              </a:rPr>
              <a:t>Союз композиторов Казахстана устраивает памятные мероприятия в круглые даты.</a:t>
            </a:r>
            <a:br>
              <a:rPr lang="ru-RU" sz="1700" b="1" i="1" dirty="0">
                <a:solidFill>
                  <a:schemeClr val="bg1"/>
                </a:solidFill>
              </a:rPr>
            </a:br>
            <a:r>
              <a:rPr lang="ru-RU" sz="1700" b="1" i="1" dirty="0">
                <a:solidFill>
                  <a:schemeClr val="bg1"/>
                </a:solidFill>
              </a:rPr>
              <a:t>2004 год был провозглашен «годом музыки </a:t>
            </a:r>
            <a:r>
              <a:rPr lang="ru-RU" sz="1700" b="1" i="1" dirty="0" err="1">
                <a:solidFill>
                  <a:schemeClr val="bg1"/>
                </a:solidFill>
              </a:rPr>
              <a:t>Сыдыка</a:t>
            </a:r>
            <a:r>
              <a:rPr lang="ru-RU" sz="1700" b="1" i="1" dirty="0">
                <a:solidFill>
                  <a:schemeClr val="bg1"/>
                </a:solidFill>
              </a:rPr>
              <a:t> Мухамеджанова». В концертном зале </a:t>
            </a:r>
            <a:r>
              <a:rPr lang="ru-RU" sz="1700" b="1" i="1" dirty="0" err="1">
                <a:solidFill>
                  <a:schemeClr val="bg1"/>
                </a:solidFill>
              </a:rPr>
              <a:t>Astana</a:t>
            </a:r>
            <a:r>
              <a:rPr lang="ru-RU" sz="1700" b="1" i="1" dirty="0">
                <a:solidFill>
                  <a:schemeClr val="bg1"/>
                </a:solidFill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</a:rPr>
              <a:t>Opera</a:t>
            </a:r>
            <a:r>
              <a:rPr lang="ru-RU" sz="1700" b="1" i="1" dirty="0">
                <a:solidFill>
                  <a:schemeClr val="bg1"/>
                </a:solidFill>
              </a:rPr>
              <a:t> состоялся грандиозный вечер, посвященный 90-летию композитора.</a:t>
            </a:r>
            <a:br>
              <a:rPr lang="ru-RU" sz="1700" b="1" i="1" dirty="0">
                <a:solidFill>
                  <a:schemeClr val="bg1"/>
                </a:solidFill>
              </a:rPr>
            </a:br>
            <a:r>
              <a:rPr lang="ru-RU" sz="1700" b="1" i="1" dirty="0">
                <a:solidFill>
                  <a:schemeClr val="bg1"/>
                </a:solidFill>
              </a:rPr>
              <a:t>В 2018 году в Алматы презентовали сборный альбом произведений казахстанских композиторов «</a:t>
            </a:r>
            <a:r>
              <a:rPr lang="ru-RU" sz="1700" b="1" i="1" dirty="0" err="1">
                <a:solidFill>
                  <a:schemeClr val="bg1"/>
                </a:solidFill>
              </a:rPr>
              <a:t>Kazakh</a:t>
            </a:r>
            <a:r>
              <a:rPr lang="ru-RU" sz="1700" b="1" i="1" dirty="0">
                <a:solidFill>
                  <a:schemeClr val="bg1"/>
                </a:solidFill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</a:rPr>
              <a:t>album</a:t>
            </a:r>
            <a:r>
              <a:rPr lang="ru-RU" sz="1700" b="1" i="1" dirty="0">
                <a:solidFill>
                  <a:schemeClr val="bg1"/>
                </a:solidFill>
              </a:rPr>
              <a:t>», в который вошли и произведения Мухамеджанова.</a:t>
            </a:r>
            <a:br>
              <a:rPr lang="ru-RU" sz="1700" b="1" i="1" dirty="0">
                <a:solidFill>
                  <a:schemeClr val="bg1"/>
                </a:solidFill>
              </a:rPr>
            </a:br>
            <a:r>
              <a:rPr lang="ru-RU" sz="1700" b="1" i="1" dirty="0">
                <a:solidFill>
                  <a:schemeClr val="bg1"/>
                </a:solidFill>
              </a:rPr>
              <a:t>В </a:t>
            </a:r>
            <a:r>
              <a:rPr lang="ru-RU" sz="1700" b="1" i="1" dirty="0" err="1">
                <a:solidFill>
                  <a:schemeClr val="bg1"/>
                </a:solidFill>
              </a:rPr>
              <a:t>Нур</a:t>
            </a:r>
            <a:r>
              <a:rPr lang="ru-RU" sz="1700" b="1" i="1" dirty="0">
                <a:solidFill>
                  <a:schemeClr val="bg1"/>
                </a:solidFill>
              </a:rPr>
              <a:t>-Султане есть улица его имени.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461548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10</cp:revision>
  <dcterms:created xsi:type="dcterms:W3CDTF">2024-09-04T03:42:26Z</dcterms:created>
  <dcterms:modified xsi:type="dcterms:W3CDTF">2024-09-04T05:55:53Z</dcterms:modified>
</cp:coreProperties>
</file>