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Розовый закат фон, рисунки розовый закат небо фон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21416317">
            <a:off x="531452" y="1283627"/>
            <a:ext cx="822027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«Трагедия </a:t>
            </a:r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триумфатора</a:t>
            </a:r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66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i="1" u="sng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125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лет со дня рождения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83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f2.ppt-online.org/files2/slide/i/Ie6ndpuNkyEOgQUzTMqDvVasP1l05hm3Aw4tcf/slide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lib.enu.kz/ru/wp-content/uploads/2022/09/2-768x30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448" y="0"/>
            <a:ext cx="9166448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17-oskemen.mektebi.kz/uploads/posts/2018-03/1520943135_slayd1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9" t="20301" r="7416" b="22874"/>
          <a:stretch/>
        </p:blipFill>
        <p:spPr bwMode="auto">
          <a:xfrm>
            <a:off x="-22448" y="3933056"/>
            <a:ext cx="9166448" cy="303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9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17-oskemen.mektebi.kz/uploads/posts/2018-03/1520943104_slayd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avlodarlibrary.kz/images/novosti/2022/2022.04.14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balkhashlib.kz/files/images/03538720015072809930610201753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balkhashlib.kz/files/images/03742420015071980910510201711_800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293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emeyainasy.media/wp-content/uploads/2022/09/fa094503-f11c-4766-9709-0133436dfbf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semeyainasy.media/wp-content/uploads/2022/09/fa094503-f11c-4766-9709-0133436dfbf6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semeyainasy.media/wp-content/uploads/2022/09/031387cf-db62-48d6-a557-b09c5407a8aa-768x43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5" name="Picture 7" descr="C:\Users\dbaymakanova\Desktop\73633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82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2.ppt-online.org/files2/slide/4/4Hq5ylg1cvktV9SFCeO32Ja8KdW6XihRxQzLs0AIpN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9778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s0.slide-share.ru/s_slide/25fe6f037a3aec1e0710dd50172bba38/24e6ad74-23bd-4295-85ce-237deef6944d.jpe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2" descr="закат небо фон-Природа-Бесплатные фотографии Скачать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0496" y="214290"/>
            <a:ext cx="5000692" cy="65248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Мухта́р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Омарханович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Ауэ́зов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родился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28</a:t>
            </a:r>
            <a:r>
              <a:rPr kumimoji="0" lang="ru-RU" sz="2200" b="1" i="1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сентября 1897, урочище 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Шынгыстау</a:t>
            </a:r>
            <a:r>
              <a:rPr lang="ru-RU" sz="2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Семипалатинская область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(ныне — 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Абайский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район), Российская империя — 27 июня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1961 Москва, СССР) — советский казахский писатель, </a:t>
            </a:r>
            <a:endParaRPr kumimoji="0" lang="ru-RU" sz="22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драматург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 и учёный. Лауреат Ленинской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(1959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и Сталинской премии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первой степени (1949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Академик АН Казахской ССР (1946</a:t>
            </a:r>
            <a:r>
              <a:rPr lang="ru-RU" sz="2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, председатель Союза писателей России. Его четырёхтомный роман «Путь Абая» вошёл в «Библиотеку всемирной литературы». Фильм по его рассказу номинировался от СССР на премию «Оскар».</a:t>
            </a:r>
          </a:p>
        </p:txBody>
      </p:sp>
      <p:sp>
        <p:nvSpPr>
          <p:cNvPr id="5" name="AutoShape 5" descr="Мухтар Ауэз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7" descr="https://kzbydocs.com/tw_files2/urls_8/23/d-22268/7z-docs/1_html_m55b340a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C:\Users\dbaymakanova\Desktop\52728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571480"/>
            <a:ext cx="3624337" cy="554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бо с облаками красивый фон заката. | Премиум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18" y="0"/>
            <a:ext cx="9154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598154"/>
            <a:ext cx="8784976" cy="286232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Рано лишился родителей: отец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Омархан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умер в 1900 году, мать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Нуржамал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 — в 1912. Маленький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воспитывается у дяди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Касымбека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который в 1907 году после года учёбы в медресе устроил мальчика в 5-классное городское русское училище в Семипалатинске на земскую стипендию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Чингизской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волости. В 1912—1913 году учебном году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с отличием закончил первый класс учительской семинарии, а завершил обучение в Семипалатинской учительской семинарии в 1919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году. В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1917 году в юрте жены Абая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Айгерим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в виде подарка по случаю выдачи замуж и проводов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Акыш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 внучки Абая, была поставлена первая написанная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Мухтаром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Ауэзовым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пьеса «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Енлик-Кебек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». Первыми самодеятельными артистами-любителями были внуки Абая и близкие родственники автора пьесы.</a:t>
            </a:r>
          </a:p>
        </p:txBody>
      </p:sp>
      <p:sp>
        <p:nvSpPr>
          <p:cNvPr id="4" name="AutoShape 2" descr="https://upload.wikimedia.org/wikipedia/commons/thumb/2/28/Auezov_House_in_Borli.JPG/1280px-Auezov_House_in_Borl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dbaymakanova\Desktop\7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0338"/>
            <a:ext cx="4687844" cy="3025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://images.myshared.ru/62/1350331/slide_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965" y="160338"/>
            <a:ext cx="4026113" cy="3019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Фон неба в период сумерек с розовым и фиолетовым цветом на закате | Премиум 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872"/>
            <a:ext cx="9144000" cy="68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1520" y="2887682"/>
            <a:ext cx="8352928" cy="375487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Летом 1917 года по старинному обычаю и по воле близких родственников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женился на 15-летней красавице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Райхан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. В 1918 году у них родилась дочь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Мугамиля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(1918—2009), а через год — сын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Чокан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, рано ушедший из жизни. В 1920 году их брак распался, при разводе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забрал себе дочь, о которой заботился всю 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жизнь.В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межреволюционный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период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стал активным членом казахской молодёжной организации «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Жанар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», в числе прочего занимающейся помощью голодающему населению южного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Казахстана</a:t>
            </a:r>
            <a:r>
              <a:rPr lang="ru-RU" sz="1700" b="1" i="1" baseline="30000" dirty="0" smtClean="0"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В 1918 году он вместе с 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Жусупбеком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Аймауытовым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 издавал в Семипалатинске журнал «Абай», который после выхода двенадцатого номера был закрыт по идеологическим мотивам. С 1 декабря 1919 года в Семипалатинске окончательно установилась Советская власть. В 1919 году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вступил в партию большевиков и продвинулся впоследствии по партийной линии до должности председателя Семипалатинского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губисполкома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и секретаря </a:t>
            </a:r>
            <a:r>
              <a:rPr lang="ru-RU" sz="1700" b="1" i="1" dirty="0" err="1">
                <a:latin typeface="Times New Roman" pitchFamily="18" charset="0"/>
                <a:cs typeface="Times New Roman" pitchFamily="18" charset="0"/>
              </a:rPr>
              <a:t>КазЦИКа</a:t>
            </a:r>
            <a:r>
              <a:rPr lang="ru-RU" sz="1700" b="1" i="1" dirty="0">
                <a:latin typeface="Times New Roman" pitchFamily="18" charset="0"/>
                <a:cs typeface="Times New Roman" pitchFamily="18" charset="0"/>
              </a:rPr>
              <a:t> в Оренбурге (тогда — столице Киргизской Автономной ССР), одновременно пробуя силы в драматургии и журналистике.</a:t>
            </a:r>
          </a:p>
        </p:txBody>
      </p:sp>
      <p:pic>
        <p:nvPicPr>
          <p:cNvPr id="3074" name="Picture 2" descr="https://abai.institute/assets/images/post_items/6acdf674f6d6a742f5c63831bff902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64" y="81466"/>
            <a:ext cx="4212420" cy="2806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f.ppt-online.org/files/slide/k/KQsYndATuDHpJewxCmjIqGF3agtzZ1yc8firON/slide-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297" t="25706" r="11606" b="39834"/>
          <a:stretch/>
        </p:blipFill>
        <p:spPr bwMode="auto">
          <a:xfrm>
            <a:off x="4860032" y="260648"/>
            <a:ext cx="4032448" cy="2627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Обои розовый закат, море, горы, скачать обои, фото и картинки бесплат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6" y="0"/>
            <a:ext cx="9141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05014"/>
            <a:ext cx="8928992" cy="61093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Осенью 1922 года за «нарушение партдисциплины» и «проявления национализма»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исключён из партии большевиков, в которой состоял три с половиной года. Он оставил свой пост в Оренбурге и поступил вольнослушателем в Среднеазиатский Туркестанский университет в Ташкенте, сотрудничая в журнале «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Шолпан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algn="just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Весной 1923 года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предложению крупного этнографа, историка и фольклориста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Абубакира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Диваева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выпускника Оренбургского кадетского </a:t>
            </a: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корпуса 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принимал участие в научной комиссии в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Чингизскую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волость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Каркаралинского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уезда «для сбора и приемки сохранившихся рукописей переводов работ 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Дрейпера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Льюиса, </a:t>
            </a: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Спенсера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оригинальных трудов Абая — философских заметок и стихов. Спутниками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были бывшие известные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алашординцы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Халел</a:t>
            </a: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Досмухамедов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Магжан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Жумабаев, впоследствии это сотрудничество послужило поводом для обвинения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причастности к «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Алаш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-Орде».</a:t>
            </a:r>
          </a:p>
          <a:p>
            <a:pPr algn="just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октябре 1923 году поступил на филологическое отделение Ленинградского государственного </a:t>
            </a:r>
            <a:r>
              <a:rPr lang="ru-RU" sz="17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университета.Там</a:t>
            </a:r>
            <a:r>
              <a:rPr lang="ru-RU" sz="17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произошло знакомство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Валентины Николаевны Кузьминой, которая стала его третьей супругой. Но после первого курса он вернулся в Казахстан. Осенью 1925 года снова поехал в Ленинград и окончил учёбу в 1928 году. По окончании Ленинградского университета в августе 1928 года молодая семья переехала в Ташкент, здесь он поступил в аспирантуру Среднеазиатского университета, одновременно преподавая. В 1929 году родилась их дочь Лейла, впоследствии доктор исторических наук, директор Дома-Музея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1930 году 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был арестован по обвинению в связи с организацией молодых казахских писателей «</a:t>
            </a:r>
            <a:r>
              <a:rPr lang="ru-RU" sz="17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Алка</a:t>
            </a:r>
            <a:r>
              <a:rPr lang="ru-RU" sz="17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и он провёл 2,5 года в заключении. Жена с дочерью вернулись в Ленинград.</a:t>
            </a: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Фиолетовый закат фото, фон фиолетовый закат обои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13377"/>
            <a:ext cx="903649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Выйдя на свободу,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преподавал в вузах Алма-Аты, в том числе в Казахском государственном университете и Казахском педагогическом институте, продолжая писать пьесы. Его друг и поэт Ильяс Джансугуров советовал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Ауэзову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бросить политику и заняться исследованием творчества знаменитого родственника. И в 1933 году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выпустил первое полное собрание стихов Абая «Абай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Кунанбай-улы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толык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жинак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» (латиницей) в Кзыл-Орде, готовил первое научное собрание произведений Абая, параллельно в Казахском музыкальном театре шли его пьесы. Семья воссоединилась, и в 1943 году родился сын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Ернар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будущий биолог. К первому пленуму Союза писателей Казахстана, состоявшемуся в мае 1937 года,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являл собой самую яркую фигуру на литературном небосклоне Казахстана. Но и самую преследуемую: по старой памяти его труды запрещались местными органами НКВД, изымались из библиотек, сам он был уволен с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работы.Он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уехал в Москву и много сотрудничал с писателем Л. С. Соболевым. Они написали трагедию «Абай», научное исследование «Эпос и фольклор казахского народа», выпустили сборник «Песни казахского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народа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».С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началом войны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вернулся в Казахстан, работал в Институте языка, литературы и истории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КазФАН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СССР, а чуть позже работал в Казахском научно-исследовательском институте культуры. В 1942 году выпустил первую книгу романа «Абай». Тогда же жил гражданским браком с Фатимой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Габитовой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 вдовой его расстрелянного НКВД в 1937 году друга Ильяса Джансугурова. В 1943 году у них родился сын Мурат, впоследствии учёный-культуролог, учредитель Фонда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Мухтара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 descr="https://adyrna.kz/content/uploads/2018/03/murat-ayezov-keld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-6559"/>
            <a:ext cx="3660576" cy="217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cf2.ppt-online.org/files2/slide/4/4Hq5ylg1cvktV9SFCeO32Ja8KdW6XihRxQzLs0AIpN/slide-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038"/>
            <a:ext cx="4320480" cy="2149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ᐈ Розовый: фото и картинки розовый стола, скачать изображения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2843" y="32925"/>
            <a:ext cx="878687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1945 году, в год столетия Абая,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написал либретто оперы «Абай», сценарий художественного кинофильма «Песни Абая», новый вариант биографии Абая и несколько статей о нём. В Москве вышла первая книга «Абай», его наградили орденом Трудового Красного Знамени. На следующий год он стал доктором филологических наук, профессором, академиком АН Казахской ССР. В 1947 году была опубликована вторая книга «Абай» на казахском языке, в 1948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году—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обе книги на русском языке.</a:t>
            </a:r>
          </a:p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1947 году вышло Постановление ЦК Компартии Казахстана «О грубых политических ошибках в работе Института языка и литературы АН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писателя стали постоянно преследовать, не давая возможности спокойно работать. Однако это не помешало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Мухтару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Ауэзову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1948 году стать лауреатом Сталинской премии: премия первой степени (100 тысяч рублей) была присуждена автору за роман «Абай», который впоследствии станет первой частью эпопеи «Путь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Абая</a:t>
            </a:r>
            <a:r>
              <a:rPr lang="ru-RU" sz="1600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».В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1952году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вышли 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свет первая книга «Путь Абая» на казахском языке и в том же году на страницах «Правды» вновь было выдвинуто обвинение в недостатке гражданской бдительности у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Статью «Правды» от 30 января 1953 года на следующий день перепечатала «Казахстанская правда». Профессор, академик М. О. 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был уволен за «буржуазно-националистические ошибки» из университета, выведен из коллектива авторов многотомной «Истории Казахской ССР». Он вновь вынужден, во избежание ареста, скрытно уехать в Москву и два года читает лекции по казахской литературе на кафедре литератур народов СССР МГУ.</a:t>
            </a:r>
          </a:p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 1954 году в Москве он завершил тетралогию «Путь Абая», вошёл в состав редколлегий журналов «Иностранная литература» и «Дружба народов», выступил с докладом о творчестве Абая на торжественном собрании в Колонном зале Дома Союзов и триумфально вернулся в Алма-Ату, где был восстановлен во всех должностях.</a:t>
            </a:r>
          </a:p>
          <a:p>
            <a:pPr algn="just"/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1955 году избирался депутатом Верховного Совета </a:t>
            </a:r>
            <a:r>
              <a:rPr lang="ru-RU" sz="1600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КазССР</a:t>
            </a:r>
            <a:r>
              <a:rPr lang="ru-RU" sz="16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IV созыва и начал совершать зарубежные поездки в составе литературных делегаций, одновременно работая над «Антологией казахской поэзии» и с переводчиками дилогии «Путь Абая».</a:t>
            </a:r>
          </a:p>
        </p:txBody>
      </p:sp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море #закат | Pink sunset, Sunset, N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754" y="0"/>
            <a:ext cx="91597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638" y="3718679"/>
            <a:ext cx="8712968" cy="313932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i="1" dirty="0"/>
              <a:t>В Дни казахской декады в Москве (1958 год) в центре внимания общественности были двухтомный роман-эпопея М. </a:t>
            </a:r>
            <a:r>
              <a:rPr lang="ru-RU" b="1" i="1" dirty="0" err="1"/>
              <a:t>Ауэзова</a:t>
            </a:r>
            <a:r>
              <a:rPr lang="ru-RU" b="1" i="1" dirty="0"/>
              <a:t> «Путь Абая», изданный на русском языке, солидная «Антология казахской поэзии» и мемуары </a:t>
            </a:r>
            <a:r>
              <a:rPr lang="ru-RU" b="1" i="1" dirty="0" err="1"/>
              <a:t>Бауржана</a:t>
            </a:r>
            <a:r>
              <a:rPr lang="ru-RU" b="1" i="1" dirty="0"/>
              <a:t> </a:t>
            </a:r>
            <a:r>
              <a:rPr lang="ru-RU" b="1" i="1" dirty="0" err="1"/>
              <a:t>Момыш-улы</a:t>
            </a:r>
            <a:r>
              <a:rPr lang="ru-RU" b="1" i="1" dirty="0"/>
              <a:t> «За нами Москва</a:t>
            </a:r>
            <a:r>
              <a:rPr lang="ru-RU" b="1" i="1" dirty="0" smtClean="0"/>
              <a:t>». </a:t>
            </a:r>
            <a:r>
              <a:rPr lang="ru-RU" b="1" i="1" dirty="0"/>
              <a:t>В 1959 году за дилогию «Путь Абая» М. </a:t>
            </a:r>
            <a:r>
              <a:rPr lang="ru-RU" b="1" i="1" dirty="0" err="1"/>
              <a:t>Ауэзову</a:t>
            </a:r>
            <a:r>
              <a:rPr lang="ru-RU" b="1" i="1" dirty="0"/>
              <a:t> присуждена Ленинская премия, он был избран депутатом Верховного Совета Казахской ССР V созыва</a:t>
            </a:r>
            <a:r>
              <a:rPr lang="ru-RU" b="1" i="1" dirty="0" smtClean="0"/>
              <a:t>. </a:t>
            </a:r>
            <a:r>
              <a:rPr lang="ru-RU" b="1" i="1" dirty="0"/>
              <a:t>С группой советских писателей (Щипачев, Леонов, Гончар) в </a:t>
            </a:r>
            <a:r>
              <a:rPr lang="ru-RU" b="1" i="1" dirty="0" smtClean="0"/>
              <a:t>1960 </a:t>
            </a:r>
            <a:r>
              <a:rPr lang="ru-RU" b="1" i="1" dirty="0"/>
              <a:t>году посетил США (Вашингтон, Нью-Йорк, </a:t>
            </a:r>
            <a:r>
              <a:rPr lang="ru-RU" b="1" i="1" dirty="0" err="1"/>
              <a:t>Лос</a:t>
            </a:r>
            <a:r>
              <a:rPr lang="ru-RU" b="1" i="1" dirty="0"/>
              <a:t> </a:t>
            </a:r>
            <a:r>
              <a:rPr lang="ru-RU" b="1" i="1" dirty="0" err="1"/>
              <a:t>Анджелес</a:t>
            </a:r>
            <a:r>
              <a:rPr lang="ru-RU" b="1" i="1" dirty="0"/>
              <a:t> и Фресно штат Калифорния, Феникс штат Аризона, Бостон). По возвращении работал над циклами очерков «Американские впечатления» и над новым романом «Племя младое».</a:t>
            </a:r>
          </a:p>
          <a:p>
            <a:pPr algn="just"/>
            <a:endParaRPr lang="ru-RU" b="1" i="1" dirty="0"/>
          </a:p>
        </p:txBody>
      </p:sp>
      <p:pic>
        <p:nvPicPr>
          <p:cNvPr id="5126" name="Picture 6" descr="https://kaztag.kz/upload/iblock/f69/sovetskie-pisatel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468" y="314235"/>
            <a:ext cx="7135307" cy="3114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Небо с облаками красивый фон заката. | Фотография неба, Пейзажи,  Изображения не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69" y="0"/>
            <a:ext cx="91414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976" y="2708920"/>
            <a:ext cx="8964488" cy="401648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В литературе Казахстана 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как драматург занимает почётное место. Первым и самым ранним произведением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Ауэзова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была пьеса «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Енлик-Кебек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», основанная на народном предании о трагической судьбе двух молодых людей. Сюжет аналогичен истории о вражде семей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Монтекки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Капулетти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в пьесе Шекспира «Ромео и Джульетта». Пьеса «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Енлик-Кебек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 впервые была поставлена в юрте жены Абая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Айгерим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и с тех пор не сходит с казахской сцены. Его драма «Кара-Коз», с изумительной чуткостью и исторической правдивостью восстановившая национальные и бытовые особенности народных певцов Казахстана, получила первую премию на конкурсе драматургов в 1926 году в Кызыл-Орде. Особое место занимает также его драма «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Байбише-токал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 (Жены-соперницы).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Мухтар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Ауэзов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 написал рассказы: «Судьба беззащитных» (1921), «Кто виноват?» (1923), «Женитьба» (1923), «Образованный гражданин» (1923), «Красавица в трауре» (1925), повесть «Выстрел на перевале» (1927, </a:t>
            </a:r>
            <a:r>
              <a:rPr lang="ru-RU" sz="1700" i="1" dirty="0" smtClean="0">
                <a:latin typeface="Times New Roman" pitchFamily="18" charset="0"/>
                <a:cs typeface="Times New Roman" pitchFamily="18" charset="0"/>
              </a:rPr>
              <a:t>экранизирован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 в 1968 г.) и другие. Ему принадлежит свыше 20 пьес, в том числе: «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Айман-Шолпан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 (1934), «Абай» (постановка 1940, совместно с Л. С. Соболевым), «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Каракоз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 (1926), «Кара кипчак </a:t>
            </a:r>
            <a:r>
              <a:rPr lang="ru-RU" sz="1700" i="1" dirty="0" err="1">
                <a:latin typeface="Times New Roman" pitchFamily="18" charset="0"/>
                <a:cs typeface="Times New Roman" pitchFamily="18" charset="0"/>
              </a:rPr>
              <a:t>Кобланды</a:t>
            </a:r>
            <a:r>
              <a:rPr lang="ru-RU" sz="1700" i="1" dirty="0">
                <a:latin typeface="Times New Roman" pitchFamily="18" charset="0"/>
                <a:cs typeface="Times New Roman" pitchFamily="18" charset="0"/>
              </a:rPr>
              <a:t>» (1943—1944), «Зарница» (1934), «На границе» (1937), «В час испытаний» (1942), сценарий кинофильма «Песни Абая» (1945) и другие.</a:t>
            </a:r>
          </a:p>
        </p:txBody>
      </p:sp>
      <p:pic>
        <p:nvPicPr>
          <p:cNvPr id="6146" name="Picture 2" descr="https://lib.enu.kz/ru/wp-content/uploads/2022/09/4-768x31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771" y="24408"/>
            <a:ext cx="6175947" cy="26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https://pushkinlibrary.kz/images/4_4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ushkinlibrary.kz/images/4_4_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dbaymakanova\Desktop\4_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358" y="24408"/>
            <a:ext cx="2964642" cy="268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0286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137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 Dbaymakanova</dc:creator>
  <cp:lastModifiedBy>nekosareva</cp:lastModifiedBy>
  <cp:revision>20</cp:revision>
  <dcterms:created xsi:type="dcterms:W3CDTF">2022-09-13T08:39:44Z</dcterms:created>
  <dcterms:modified xsi:type="dcterms:W3CDTF">2022-09-15T02:52:01Z</dcterms:modified>
</cp:coreProperties>
</file>