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6" autoAdjust="0"/>
    <p:restoredTop sz="94660"/>
  </p:normalViewPr>
  <p:slideViewPr>
    <p:cSldViewPr snapToGrid="0">
      <p:cViewPr varScale="1">
        <p:scale>
          <a:sx n="91" d="100"/>
          <a:sy n="91" d="100"/>
        </p:scale>
        <p:origin x="3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8D330FC-F7DB-4BE4-85AF-8C055CFED3E5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F1ABC6C-9929-46F7-8567-D4FE4825F0F5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707849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30FC-F7DB-4BE4-85AF-8C055CFED3E5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ABC6C-9929-46F7-8567-D4FE4825F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279440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30FC-F7DB-4BE4-85AF-8C055CFED3E5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ABC6C-9929-46F7-8567-D4FE4825F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046642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30FC-F7DB-4BE4-85AF-8C055CFED3E5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ABC6C-9929-46F7-8567-D4FE4825F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899618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8D330FC-F7DB-4BE4-85AF-8C055CFED3E5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1ABC6C-9929-46F7-8567-D4FE4825F0F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406184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30FC-F7DB-4BE4-85AF-8C055CFED3E5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ABC6C-9929-46F7-8567-D4FE4825F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085560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30FC-F7DB-4BE4-85AF-8C055CFED3E5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ABC6C-9929-46F7-8567-D4FE4825F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2115878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30FC-F7DB-4BE4-85AF-8C055CFED3E5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ABC6C-9929-46F7-8567-D4FE4825F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17300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30FC-F7DB-4BE4-85AF-8C055CFED3E5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ABC6C-9929-46F7-8567-D4FE4825F0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208741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8D330FC-F7DB-4BE4-85AF-8C055CFED3E5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1ABC6C-9929-46F7-8567-D4FE4825F0F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61867896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8D330FC-F7DB-4BE4-85AF-8C055CFED3E5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1ABC6C-9929-46F7-8567-D4FE4825F0F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22786414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C8D330FC-F7DB-4BE4-85AF-8C055CFED3E5}" type="datetimeFigureOut">
              <a:rPr lang="ru-RU" smtClean="0"/>
              <a:t>12.05.2022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CF1ABC6C-9929-46F7-8567-D4FE4825F0F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67599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wipe/>
  </p:transition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15127" y="2124785"/>
            <a:ext cx="8361229" cy="2098226"/>
          </a:xfrm>
        </p:spPr>
        <p:txBody>
          <a:bodyPr>
            <a:noAutofit/>
          </a:bodyPr>
          <a:lstStyle/>
          <a:p>
            <a:r>
              <a:rPr lang="ru-RU" sz="4800" dirty="0" smtClean="0"/>
              <a:t>«</a:t>
            </a:r>
            <a:r>
              <a:rPr lang="en-US" sz="4800" dirty="0" smtClean="0"/>
              <a:t>C</a:t>
            </a:r>
            <a:r>
              <a:rPr lang="ru-RU" sz="4800" dirty="0" err="1" smtClean="0"/>
              <a:t>еверо</a:t>
            </a:r>
            <a:r>
              <a:rPr lang="ru-RU" sz="4800" dirty="0" smtClean="0"/>
              <a:t>-Казахстанская публицистика»</a:t>
            </a:r>
            <a:br>
              <a:rPr lang="ru-RU" sz="4800" dirty="0" smtClean="0"/>
            </a:br>
            <a:r>
              <a:rPr lang="ru-RU" sz="4800" dirty="0" smtClean="0"/>
              <a:t>120 лет со дня рождения </a:t>
            </a:r>
            <a:r>
              <a:rPr lang="ru-RU" sz="4800" dirty="0" err="1" smtClean="0"/>
              <a:t>Галыма</a:t>
            </a:r>
            <a:r>
              <a:rPr lang="ru-RU" sz="4800" dirty="0" smtClean="0"/>
              <a:t> Малдыбаева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79904" y="4755066"/>
            <a:ext cx="6831673" cy="1086237"/>
          </a:xfrm>
        </p:spPr>
        <p:txBody>
          <a:bodyPr/>
          <a:lstStyle/>
          <a:p>
            <a:r>
              <a:rPr lang="ru-RU" dirty="0" smtClean="0"/>
              <a:t>Виртуальная выставка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487308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4017" y="1610128"/>
            <a:ext cx="7907983" cy="145075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Малдыбаев </a:t>
            </a:r>
            <a:r>
              <a:rPr lang="ru-RU" dirty="0" err="1"/>
              <a:t>Галым</a:t>
            </a:r>
            <a:r>
              <a:rPr lang="ru-RU" dirty="0"/>
              <a:t> </a:t>
            </a:r>
            <a:r>
              <a:rPr lang="ru-RU" dirty="0" err="1"/>
              <a:t>Рахметович</a:t>
            </a:r>
            <a:r>
              <a:rPr lang="ru-RU" dirty="0"/>
              <a:t> (1902—1982) — казахский </a:t>
            </a:r>
            <a:r>
              <a:rPr lang="ru-RU" dirty="0" smtClean="0"/>
              <a:t>поэт, писатель-публицист, ученый.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982" y="920493"/>
            <a:ext cx="2824865" cy="3608126"/>
          </a:xfrm>
        </p:spPr>
      </p:pic>
    </p:spTree>
    <p:extLst>
      <p:ext uri="{BB962C8B-B14F-4D97-AF65-F5344CB8AC3E}">
        <p14:creationId xmlns:p14="http://schemas.microsoft.com/office/powerpoint/2010/main" val="2300187685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6288" y="604345"/>
            <a:ext cx="10158249" cy="583849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3200" dirty="0" smtClean="0"/>
              <a:t> </a:t>
            </a:r>
            <a:r>
              <a:rPr lang="ru-RU" sz="3200" dirty="0" err="1"/>
              <a:t>Галым</a:t>
            </a:r>
            <a:r>
              <a:rPr lang="ru-RU" sz="3200" dirty="0"/>
              <a:t> Малдыбаев родился в 1902 году в Северо-Казахстанской </a:t>
            </a:r>
            <a:r>
              <a:rPr lang="ru-RU" sz="3200" dirty="0" smtClean="0"/>
              <a:t>области, в селе </a:t>
            </a:r>
            <a:r>
              <a:rPr lang="ru-RU" sz="3200" dirty="0" err="1"/>
              <a:t>Жанажол</a:t>
            </a:r>
            <a:r>
              <a:rPr lang="ru-RU" sz="3200" dirty="0"/>
              <a:t> района Шал акына. Его творчество стало примером гармоничного слияния «деревенской» поэзии и поэтических зарисовок о жизни города. Молодой поэт 1925-1927 гг. В Петропавловске вместе с </a:t>
            </a:r>
            <a:r>
              <a:rPr lang="ru-RU" sz="3200" dirty="0" err="1"/>
              <a:t>Магжаном</a:t>
            </a:r>
            <a:r>
              <a:rPr lang="ru-RU" sz="3200" dirty="0"/>
              <a:t> Жумабаевым и </a:t>
            </a:r>
            <a:r>
              <a:rPr lang="ru-RU" sz="3200" dirty="0" err="1"/>
              <a:t>Сабитом</a:t>
            </a:r>
            <a:r>
              <a:rPr lang="ru-RU" sz="3200" dirty="0"/>
              <a:t> </a:t>
            </a:r>
            <a:r>
              <a:rPr lang="ru-RU" sz="3200" dirty="0" err="1"/>
              <a:t>Мукановым</a:t>
            </a:r>
            <a:r>
              <a:rPr lang="ru-RU" sz="3200" dirty="0"/>
              <a:t> прошли обучение в советской партийной школе. Молодой поэт, отличившийся трудолюбием, выдерживает критику, находит помощь и поддержку у мастеров слова. Со временем стихи писателя обретают логику, а слова сливаются, как жемчужина.</a:t>
            </a:r>
          </a:p>
        </p:txBody>
      </p:sp>
    </p:spTree>
    <p:extLst>
      <p:ext uri="{BB962C8B-B14F-4D97-AF65-F5344CB8AC3E}">
        <p14:creationId xmlns:p14="http://schemas.microsoft.com/office/powerpoint/2010/main" val="3134172750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262759"/>
            <a:ext cx="9601200" cy="5604641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700" dirty="0"/>
              <a:t>В первой половине тридцатых годов выходит поэма поэта «Серп и молот», «Колесо» и «Крымская девочка</a:t>
            </a:r>
            <a:r>
              <a:rPr lang="ru-RU" sz="2700" dirty="0" smtClean="0"/>
              <a:t>». </a:t>
            </a:r>
            <a:r>
              <a:rPr lang="ru-RU" sz="2700" dirty="0" err="1" smtClean="0"/>
              <a:t>Галым</a:t>
            </a:r>
            <a:r>
              <a:rPr lang="ru-RU" sz="2700" dirty="0" smtClean="0"/>
              <a:t> </a:t>
            </a:r>
            <a:r>
              <a:rPr lang="ru-RU" sz="2700" dirty="0"/>
              <a:t>Малдыбаев — автор книг, среди которых современники выделяли «</a:t>
            </a:r>
            <a:r>
              <a:rPr lang="ru-RU" sz="2700" dirty="0" err="1"/>
              <a:t>Бапга-Орак</a:t>
            </a:r>
            <a:r>
              <a:rPr lang="ru-RU" sz="2700" dirty="0"/>
              <a:t>», «</a:t>
            </a:r>
            <a:r>
              <a:rPr lang="ru-RU" sz="2700" dirty="0" err="1"/>
              <a:t>Донгалак</a:t>
            </a:r>
            <a:r>
              <a:rPr lang="ru-RU" sz="2700" dirty="0"/>
              <a:t>» и «Караганда». Это поэмы, в которых автор описывал непростую жизнь простого народа. Они привлекают не только своей актуальностью, но и литературной формой. А еще </a:t>
            </a:r>
            <a:r>
              <a:rPr lang="ru-RU" sz="2700" dirty="0" err="1"/>
              <a:t>Галым</a:t>
            </a:r>
            <a:r>
              <a:rPr lang="ru-RU" sz="2700" dirty="0"/>
              <a:t> Малдыбаев — автор четырех сборников </a:t>
            </a:r>
            <a:r>
              <a:rPr lang="ru-RU" sz="2700" dirty="0" smtClean="0"/>
              <a:t>стихотворений</a:t>
            </a:r>
            <a:r>
              <a:rPr lang="ru-RU" sz="2700" dirty="0"/>
              <a:t>. Один из них — «</a:t>
            </a:r>
            <a:r>
              <a:rPr lang="ru-RU" sz="2700" dirty="0" err="1"/>
              <a:t>Желдырме</a:t>
            </a:r>
            <a:r>
              <a:rPr lang="ru-RU" sz="2700" dirty="0"/>
              <a:t>» — вышел в свет 1972 году</a:t>
            </a:r>
            <a:r>
              <a:rPr lang="ru-RU" sz="27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82526038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9503" y="336331"/>
            <a:ext cx="10636469" cy="6053959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700" dirty="0"/>
              <a:t>После окончания советской партийной школы в г. Петропавловске был направлен в редакцию газеты «Знамя свободы», где занимал должность заместителя </a:t>
            </a:r>
            <a:r>
              <a:rPr lang="ru-RU" sz="2700" dirty="0" err="1"/>
              <a:t>редактора.Затем</a:t>
            </a:r>
            <a:r>
              <a:rPr lang="ru-RU" sz="2700" dirty="0"/>
              <a:t> работал редактором в редакции газет «Кызыл Ту» в Уральске, «Колхоз» в Павлодаре, «Ленинский путь» в </a:t>
            </a:r>
            <a:r>
              <a:rPr lang="ru-RU" sz="2700" dirty="0" err="1"/>
              <a:t>Баянауле</a:t>
            </a:r>
            <a:r>
              <a:rPr lang="ru-RU" sz="2700" dirty="0"/>
              <a:t>. </a:t>
            </a:r>
            <a:r>
              <a:rPr lang="ru-RU" sz="2700" dirty="0" err="1"/>
              <a:t>Г.Малдыбаев</a:t>
            </a:r>
            <a:r>
              <a:rPr lang="ru-RU" sz="2700" dirty="0"/>
              <a:t> в 1932 году стал председателем Совета писателей Карагандинской области. Работал собственным корреспондентом Северо-Казахстанской областной газеты "Социалистический Казахстан". В эти годы наш земляк, поэт, писатель появляется на высоких вершинах и прославляется. Шесть раз награждался благодарственными письмами Верховного Совета Казахской ССР.</a:t>
            </a:r>
          </a:p>
        </p:txBody>
      </p:sp>
    </p:spTree>
    <p:extLst>
      <p:ext uri="{BB962C8B-B14F-4D97-AF65-F5344CB8AC3E}">
        <p14:creationId xmlns:p14="http://schemas.microsoft.com/office/powerpoint/2010/main" val="1391119944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5421" y="325821"/>
            <a:ext cx="10573407" cy="593834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700" dirty="0"/>
              <a:t>В его работах отражены социально-политические реформы, проводимые в масштабах республики, в том числе советизация села, ликвидация богатых и крестьян, коллективизация сельского хозяйства, индустриализация, освоение целинных и залежных земель. Стихи </a:t>
            </a:r>
            <a:r>
              <a:rPr lang="ru-RU" sz="2700" dirty="0" err="1"/>
              <a:t>Г.Малдыбаева</a:t>
            </a:r>
            <a:r>
              <a:rPr lang="ru-RU" sz="2700" dirty="0"/>
              <a:t> на эту тему были официально опубликованы на страницах газет и журналов.25 апреля 1992 года на сходе граждан г. Сергеевка приняли решение назвать улицу Тополиная и </a:t>
            </a:r>
            <a:r>
              <a:rPr lang="ru-RU" sz="2700" dirty="0" err="1"/>
              <a:t>Жанажольскую</a:t>
            </a:r>
            <a:r>
              <a:rPr lang="ru-RU" sz="2700" dirty="0"/>
              <a:t> среднюю школу именем писателя-публициста, ученого </a:t>
            </a:r>
            <a:r>
              <a:rPr lang="ru-RU" sz="2700" dirty="0" err="1"/>
              <a:t>Галыма</a:t>
            </a:r>
            <a:r>
              <a:rPr lang="ru-RU" sz="2700" dirty="0"/>
              <a:t> Малдыбаева.</a:t>
            </a:r>
          </a:p>
        </p:txBody>
      </p:sp>
    </p:spTree>
    <p:extLst>
      <p:ext uri="{BB962C8B-B14F-4D97-AF65-F5344CB8AC3E}">
        <p14:creationId xmlns:p14="http://schemas.microsoft.com/office/powerpoint/2010/main" val="2722672597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87516" y="898635"/>
            <a:ext cx="10084675" cy="35814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700" dirty="0" err="1"/>
              <a:t>Галым</a:t>
            </a:r>
            <a:r>
              <a:rPr lang="ru-RU" sz="2700" dirty="0"/>
              <a:t> Малдыбаев внес значимый вклад в культурное наследие </a:t>
            </a:r>
            <a:r>
              <a:rPr lang="ru-RU" sz="2700" dirty="0" smtClean="0"/>
              <a:t>Северо-Казахстанской области</a:t>
            </a:r>
            <a:r>
              <a:rPr lang="ru-RU" sz="2700" dirty="0"/>
              <a:t>. Последний его сборник стихов «</a:t>
            </a:r>
            <a:r>
              <a:rPr lang="ru-RU" sz="2700" dirty="0" err="1"/>
              <a:t>Дастандар</a:t>
            </a:r>
            <a:r>
              <a:rPr lang="ru-RU" sz="2700" dirty="0"/>
              <a:t>» выпущен в 2002 году его </a:t>
            </a:r>
            <a:r>
              <a:rPr lang="ru-RU" sz="2700" dirty="0" smtClean="0"/>
              <a:t>близкими. </a:t>
            </a:r>
            <a:r>
              <a:rPr lang="ru-RU" sz="2700" dirty="0" err="1" smtClean="0"/>
              <a:t>Галым</a:t>
            </a:r>
            <a:r>
              <a:rPr lang="ru-RU" sz="2700" dirty="0" smtClean="0"/>
              <a:t> Малдыбаев отец </a:t>
            </a:r>
            <a:r>
              <a:rPr lang="ru-RU" sz="2700" dirty="0"/>
              <a:t>десятерых детей, они благодарны ему за достойное воспитание.</a:t>
            </a:r>
          </a:p>
        </p:txBody>
      </p:sp>
    </p:spTree>
    <p:extLst>
      <p:ext uri="{BB962C8B-B14F-4D97-AF65-F5344CB8AC3E}">
        <p14:creationId xmlns:p14="http://schemas.microsoft.com/office/powerpoint/2010/main" val="213238762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51</TotalTime>
  <Words>403</Words>
  <Application>Microsoft Office PowerPoint</Application>
  <PresentationFormat>Широкоэкранный</PresentationFormat>
  <Paragraphs>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«Cеверо-Казахстанская публицистика» 120 лет со дня рождения Галыма Малдыбаева</vt:lpstr>
      <vt:lpstr>Малдыбаев Галым Рахметович (1902—1982) — казахский поэт, писатель-публицист, ученый.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«Cеверо-Казахстанская публицистика» 120 лет со дня рождения Галыма Малдыбаева</dc:title>
  <dc:creator>Шитканова Асель Сарсембаевна</dc:creator>
  <cp:lastModifiedBy>Шитканова Асель Сарсембаевна</cp:lastModifiedBy>
  <cp:revision>8</cp:revision>
  <dcterms:created xsi:type="dcterms:W3CDTF">2022-05-12T03:30:30Z</dcterms:created>
  <dcterms:modified xsi:type="dcterms:W3CDTF">2022-05-12T04:22:01Z</dcterms:modified>
</cp:coreProperties>
</file>