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2" r:id="rId8"/>
    <p:sldId id="260" r:id="rId9"/>
    <p:sldId id="261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i.pinimg.com/originals/de/8d/f2/de8df2f145efbf4fe72133f254a2f0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8" y="0"/>
            <a:ext cx="9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43031">
            <a:off x="825100" y="1619334"/>
            <a:ext cx="76380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«Небо и степной ветер </a:t>
            </a:r>
            <a:r>
              <a:rPr lang="ru-RU" sz="4400" b="1" i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Канафии</a:t>
            </a:r>
            <a:r>
              <a:rPr lang="ru-RU" sz="44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Тельжанова</a:t>
            </a:r>
            <a:r>
              <a:rPr lang="ru-RU" sz="44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i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95 лет со дня рождения живописца, народного художника ССР и </a:t>
            </a:r>
            <a:r>
              <a:rPr lang="ru-RU" sz="3200" b="1" i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32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allpaper-mania.com/wp-content/uploads/2018/09/High_resolution_wallpaper_background_ID_77700357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4430" y="48368"/>
            <a:ext cx="62440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chemeClr val="bg1"/>
                </a:solidFill>
              </a:rPr>
              <a:t>Награды и звания</a:t>
            </a:r>
          </a:p>
        </p:txBody>
      </p:sp>
      <p:sp>
        <p:nvSpPr>
          <p:cNvPr id="4" name="AutoShape 2" descr="https://persons-info.com/userfiles/image/persons/10000-20000/13000-14000/13612/TELZHANOV_Kanafiia_Temir-Bulatovic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sd.multiurok.ru/html/2017/12/06/s_5a27325391318/img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dbaymakanova\Desktop\587378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047" r="25000" b="17620"/>
          <a:stretch/>
        </p:blipFill>
        <p:spPr bwMode="auto">
          <a:xfrm>
            <a:off x="155575" y="1844824"/>
            <a:ext cx="4404494" cy="412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6438" y="1646625"/>
            <a:ext cx="4002427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Заслуженный деятель искусств Казахской ССР (1961)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Народный художник Казахской ССР (1963)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Народный художник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(1978)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Премия ССР им. Ч. Валиханова (Академия наук Казахстана, 1967)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(2005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Парасат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(1998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Трудового Красного Знамени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Дружбы народов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«Знак Почёта» (1959)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Медаль «Ветеран труда»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Медаль «В ознаменование 100-летия со дня рождения Владимира Ильича Ленина»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Медаль «За освоение целинных земель»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Медаль Астана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Серебряная медаль им. М. 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(1968).</a:t>
            </a:r>
          </a:p>
        </p:txBody>
      </p:sp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wallpapersafari.com/78/56/pbv6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48664">
            <a:off x="248188" y="1835532"/>
            <a:ext cx="8647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ktopbackground.org/download/1920x1080/2011/05/01/196386_gallery-for-blue-colour-wallpapers-desktop_1920x120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dbaymakanova\Downloads\im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360170"/>
            <a:ext cx="4160915" cy="613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620688"/>
            <a:ext cx="46805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Мухамедханафия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Тимирбулатович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Тельжанов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(1 мая 1927, аул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Байтуяк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Сибирский край,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СССР—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 сентября 2013, Алматы, Казахстан) — советский, казахский художник-живописец, педагог, общественный деятель. Народный художник СССР (1978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 1 мая 1927 году в ауле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Байтуяк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(ныне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Таврический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район, Омская область, Россия) (по другим источникам — в 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Толбухино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ныне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Тельжан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Уалихановского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 Северо-Казахстанской области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или в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Омске).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Происходит из рода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тарышы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племени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Среднего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access.com/full/73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rtdic.ru/public/images/gallery/1_6687_9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26" y="116632"/>
            <a:ext cx="327334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63539" y="3429000"/>
            <a:ext cx="8496944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10 лет занимался в Ленинграде, в художественной школе «Юных Дарований» при Ленинградском институте живописи, скульптуры и архитектуры, но был отчислен в связи с арестом его отца Темир-Булата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Тельжанова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редактора ряда казахстанских газет, слушателя Института красной профессуры, который был репрессирован и расстрелян НКВД в 1939 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началом войны был эвакуирован в село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Кировской области, мать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Жамал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погибла в блокадном Ленинграде. В 1943 году добился возвращения в Казахстан, где в 1947 году окончил Казахское государственное театрально-художественное училище в Алма-Ате (педагог Л. П. Леонтьев). Затем поехал в Ленинград и в 1954 году окончил Институт живописи, скульптуры и архитектуры имени И. Е. Репина в мастерской М. И. Авилова. Дипломная работа — картина «Амангельды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Иманов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(1953). Вернулся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Алма-Ату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1953 по 1958 год работал преподавателем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Алматинского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театрально-художественного училища.</a:t>
            </a:r>
          </a:p>
        </p:txBody>
      </p:sp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twallpapers.com/wallpaper/full/5/b/b/101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6"/>
            <a:ext cx="9144000" cy="68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</a:rPr>
              <a:t>В 1954 году его кандидатура в члены правления Союза художников Казахстана была отклонена партийными функционерами на основании того, что он якобы был «сыном врага народа». Уехал в горы </a:t>
            </a:r>
            <a:r>
              <a:rPr lang="ru-RU" b="1" i="1" dirty="0" err="1">
                <a:solidFill>
                  <a:srgbClr val="FFFF00"/>
                </a:solidFill>
              </a:rPr>
              <a:t>Джунгарского</a:t>
            </a:r>
            <a:r>
              <a:rPr lang="ru-RU" b="1" i="1" dirty="0">
                <a:solidFill>
                  <a:srgbClr val="FFFF00"/>
                </a:solidFill>
              </a:rPr>
              <a:t> Алатау, стал писать картины на природе, включая известную «</a:t>
            </a:r>
            <a:r>
              <a:rPr lang="ru-RU" b="1" i="1" dirty="0" err="1">
                <a:solidFill>
                  <a:srgbClr val="FFFF00"/>
                </a:solidFill>
              </a:rPr>
              <a:t>Жамал</a:t>
            </a:r>
            <a:r>
              <a:rPr lang="ru-RU" b="1" i="1" dirty="0">
                <a:solidFill>
                  <a:srgbClr val="FFFF00"/>
                </a:solidFill>
              </a:rPr>
              <a:t>», посвящённую матери. «Горный» период стал переломным в жизни художника. Одна за другой стали появляться картины, составившие славу казахстанского изобразительного искусства – «Впервые» (1954), «</a:t>
            </a:r>
            <a:r>
              <a:rPr lang="ru-RU" b="1" i="1" dirty="0" err="1">
                <a:solidFill>
                  <a:srgbClr val="FFFF00"/>
                </a:solidFill>
              </a:rPr>
              <a:t>Жамал</a:t>
            </a:r>
            <a:r>
              <a:rPr lang="ru-RU" b="1" i="1" dirty="0">
                <a:solidFill>
                  <a:srgbClr val="FFFF00"/>
                </a:solidFill>
              </a:rPr>
              <a:t>», «Бабушка Амина», «Звуки домбры», «Смена» (1955), «На земле дедов» (</a:t>
            </a:r>
            <a:r>
              <a:rPr lang="ru-RU" b="1" i="1" dirty="0" err="1">
                <a:solidFill>
                  <a:srgbClr val="FFFF00"/>
                </a:solidFill>
              </a:rPr>
              <a:t>Атамекен</a:t>
            </a:r>
            <a:r>
              <a:rPr lang="ru-RU" b="1" i="1" dirty="0">
                <a:solidFill>
                  <a:srgbClr val="FFFF00"/>
                </a:solidFill>
              </a:rPr>
              <a:t>), «Казахстан в 1918 году» (1958), «В солнечном краю», «</a:t>
            </a:r>
            <a:r>
              <a:rPr lang="ru-RU" b="1" i="1" dirty="0" err="1">
                <a:solidFill>
                  <a:srgbClr val="FFFF00"/>
                </a:solidFill>
              </a:rPr>
              <a:t>Кокпар</a:t>
            </a:r>
            <a:r>
              <a:rPr lang="ru-RU" b="1" i="1" dirty="0">
                <a:solidFill>
                  <a:srgbClr val="FFFF00"/>
                </a:solidFill>
              </a:rPr>
              <a:t>» (1960), «Мирные огни» (1961), «Наказ Ильича», «Чабаны», (1962), «Тишина» (1964), «Охота с беркутом» (1965), «Совет», «</a:t>
            </a:r>
            <a:r>
              <a:rPr lang="ru-RU" b="1" i="1" dirty="0" err="1">
                <a:solidFill>
                  <a:srgbClr val="FFFF00"/>
                </a:solidFill>
              </a:rPr>
              <a:t>Кыз-куу</a:t>
            </a:r>
            <a:r>
              <a:rPr lang="ru-RU" b="1" i="1" dirty="0">
                <a:solidFill>
                  <a:srgbClr val="FFFF00"/>
                </a:solidFill>
              </a:rPr>
              <a:t>» (1966), триптихи «Начало» (1967), «Октябрь», «Поток», «Искра», «Запевала» (1970), «Счастливые», «Люди </a:t>
            </a:r>
            <a:r>
              <a:rPr lang="ru-RU" b="1" i="1" dirty="0" err="1">
                <a:solidFill>
                  <a:srgbClr val="FFFF00"/>
                </a:solidFill>
              </a:rPr>
              <a:t>Боз</a:t>
            </a:r>
            <a:r>
              <a:rPr lang="ru-RU" b="1" i="1" dirty="0">
                <a:solidFill>
                  <a:srgbClr val="FFFF00"/>
                </a:solidFill>
              </a:rPr>
              <a:t>-Арала» (1978) и многие другие.</a:t>
            </a:r>
          </a:p>
        </p:txBody>
      </p:sp>
      <p:sp>
        <p:nvSpPr>
          <p:cNvPr id="4" name="AutoShape 2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dbaymakanova\Desktop\285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00160"/>
            <a:ext cx="2534600" cy="328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i.pinimg.com/originals/d5/61/ff/d561ff8571a62e9af01b1119f3d979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554461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imal-wallpaper.com/wallpaper/unicorn-ombre-hd-wallpaper-For-Background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127983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В 1958 году добился реабилитации отца.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С 1973 по 1986 год — директор Казахской картинной галереи (ныне Государственный музей искусств Казахстана имени А. </a:t>
            </a:r>
            <a:r>
              <a:rPr lang="ru-RU" b="1" i="1" dirty="0" err="1">
                <a:solidFill>
                  <a:srgbClr val="FFFF00"/>
                </a:solidFill>
              </a:rPr>
              <a:t>Кастеева</a:t>
            </a:r>
            <a:r>
              <a:rPr lang="ru-RU" b="1" i="1" dirty="0">
                <a:solidFill>
                  <a:srgbClr val="FFFF00"/>
                </a:solidFill>
              </a:rPr>
              <a:t>).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С 1978 года работал преподавателем в Алма-Атинском государственном театрально-художественном институте: в 1978—1993 годах — заведующий кафедрой изящных искусств, в 1993—2000 — заведующий кафедрой академической живописи, с 2000 — Казахская национальная академия искусств им. Т. </a:t>
            </a:r>
            <a:r>
              <a:rPr lang="ru-RU" b="1" i="1" dirty="0" err="1">
                <a:solidFill>
                  <a:srgbClr val="FFFF00"/>
                </a:solidFill>
              </a:rPr>
              <a:t>Жургенова</a:t>
            </a:r>
            <a:r>
              <a:rPr lang="ru-RU" b="1" i="1" dirty="0">
                <a:solidFill>
                  <a:srgbClr val="FFFF00"/>
                </a:solidFill>
              </a:rPr>
              <a:t>. Профессор с 1981 года. Творчество художника получило широкое международное признание, он приглашался в качестве педагога в Академию искусств Кубы и в </a:t>
            </a:r>
            <a:r>
              <a:rPr lang="ru-RU" b="1" i="1" dirty="0" err="1">
                <a:solidFill>
                  <a:srgbClr val="FFFF00"/>
                </a:solidFill>
              </a:rPr>
              <a:t>Синьцзянский</a:t>
            </a:r>
            <a:r>
              <a:rPr lang="ru-RU" b="1" i="1" dirty="0">
                <a:solidFill>
                  <a:srgbClr val="FFFF00"/>
                </a:solidFill>
              </a:rPr>
              <a:t> институт искусств (Китай).</a:t>
            </a:r>
          </a:p>
        </p:txBody>
      </p:sp>
      <p:sp>
        <p:nvSpPr>
          <p:cNvPr id="5" name="AutoShape 4" descr="https://fsd.kopilkaurokov.ru/uploads/user_file_577f38dc396b5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dbaymakanova\Desktop\5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" y="2984545"/>
            <a:ext cx="5164606" cy="387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i.pinimg.com/736x/e3/64/c2/e364c24c343ae74a18e74a69004f91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787023"/>
            <a:ext cx="3057387" cy="407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e4f3e2eeb6400ab433296677305c5ff&amp;ref=rim&amp;n=33&amp;w=267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80"/>
            <a:ext cx="9144000" cy="6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6085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«Картины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Канафии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Тельжанова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это могучие, красивые песни о родном Казахстане, о великой борьбе народа за светлое прекрасное будущее»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6140"/>
            <a:ext cx="4283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Народный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художник СССР, академик Академии художеств СССР Урал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Тансыкбаев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Член-корреспондент АХ СССР (1967). Член Союза художников СССР, член Правления и Секретарь Правления Союза художников СССР (1964—1986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 1964—1968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годах был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председателем правления СХ Казахской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ССР.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Действительный член НАН Казахстана (2003). Почётный академик Международной академии наук Высшей Школы (1995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Профессор ВАК при СМ СССР (1981).</a:t>
            </a: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Депутат Верховного Совета Казахской ССР VI—VII созывов (1963—1971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Член ЦК КП Казахстана (1966—1971). Член Комитета по Ленинским премиям в области литературы и искусства при СМ СССР (1964—1970), член коллегии Министерства культуры Казахской ССР. Свыше двадцати лет был членом комиссии по Государственным премиям Казахской ССР в области литературы, искусства и архитектуры при Правительстве Казахской ССР и многих других комиссий Советов и совещаний.</a:t>
            </a:r>
          </a:p>
          <a:p>
            <a:pPr algn="ctr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Умер 30 сентября 2013 года в Алма-Ате. Похоронен на 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Кенсайском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кладбище.</a:t>
            </a:r>
          </a:p>
        </p:txBody>
      </p:sp>
      <p:pic>
        <p:nvPicPr>
          <p:cNvPr id="7170" name="Picture 2" descr="http://www.zhaukhar.kz/system/pictures/photos/655/normal/%D0%A2%D0%B5%D0%BB%D1%8C%D0%B6%D0%B0%D0%BD%D0%BE%D0%B2_%D0%9A.__%D0%AD%D1%81%D0%BA%D0%B8%D0%B7__1972_%D0%B3.__%D1%85.%D0%BC.__42%D1%8551.jpg?1530704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88024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tag.com/wallpaper/full/e/f/9/354735-vertical-blur-background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914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3736" y="-99392"/>
            <a:ext cx="366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Известные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5085"/>
            <a:ext cx="7956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Жамал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(1955), Государственная Третьяковская галерея, Москва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«Мирные огни» (1961), Государственная Третьяковская галерея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«Звуки домбры» (1958), Государственный музей искусств Казахстана имени А.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Алматы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земле дедов» (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Атамекен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1958), Государственный музей искусств Казахстана имени А.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Кокпар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(1960), Государственный музей искусств Казахстана имени А.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«Тишина» (1964), Государственный музей искусств Казахстана имени А.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Кастеева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«Приезд агитатора 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джайляу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«Юные», 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Костанайский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областной историко-краеведческий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https://avatars.mds.yandex.net/get-zen_doc/1887828/pub_5d37721f0ce57b00add76df1_5d385a03c7e50c00addff6b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2924944"/>
            <a:ext cx="3015490" cy="380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img0.liveinternet.ru/images/attach/d/2/147/969/147969144_Telzhanov_K__Svezhie_novosti__1967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37" y="2780928"/>
            <a:ext cx="3282200" cy="388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old.unesco.kz/heritagenet/kz/content/art/izobrazitel/telzhano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704593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hurnal-prostor.kz/assets/images/07-2017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baymakanova\Desktop\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14</cp:revision>
  <dcterms:created xsi:type="dcterms:W3CDTF">2022-05-03T02:35:39Z</dcterms:created>
  <dcterms:modified xsi:type="dcterms:W3CDTF">2022-05-04T06:11:31Z</dcterms:modified>
</cp:coreProperties>
</file>