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  <a:srgbClr val="0000CC"/>
    <a:srgbClr val="FFFF99"/>
    <a:srgbClr val="00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1%80%D0%BE%D0%B7%D0%B0%D0%B8%D0%BA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ru.wikipedia.org/wiki/%D0%9F%D0%BE%D1%8D%D1%82" TargetMode="External"/><Relationship Id="rId12" Type="http://schemas.openxmlformats.org/officeDocument/2006/relationships/hyperlink" Target="https://ru.wikipedia.org/wiki/%D0%A1%D0%BE%D1%8E%D0%B7_%D0%BF%D0%B8%D1%81%D0%B0%D1%82%D0%B5%D0%BB%D0%B5%D0%B9_%D0%A1%D0%A1%D0%A1%D0%A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C%D0%BE%D1%81%D0%BA%D0%B2%D0%B0" TargetMode="External"/><Relationship Id="rId11" Type="http://schemas.openxmlformats.org/officeDocument/2006/relationships/hyperlink" Target="https://ru.wikipedia.org/wiki/%D0%A0%D1%83%D1%81%D1%81%D0%BA%D0%BE%D0%B5_%D0%B3%D0%B5%D0%BE%D0%B3%D1%80%D0%B0%D1%84%D0%B8%D1%87%D0%B5%D1%81%D0%BA%D0%BE%D0%B5_%D0%BE%D0%B1%D1%89%D0%B5%D1%81%D1%82%D0%B2%D0%BE" TargetMode="External"/><Relationship Id="rId5" Type="http://schemas.openxmlformats.org/officeDocument/2006/relationships/hyperlink" Target="https://ru.wikipedia.org/wiki/1979_%D0%B3%D0%BE%D0%B4" TargetMode="External"/><Relationship Id="rId10" Type="http://schemas.openxmlformats.org/officeDocument/2006/relationships/hyperlink" Target="https://ru.wikipedia.org/wiki/%D0%AD%D1%82%D0%BD%D0%BE%D0%B3%D1%80%D0%B0%D1%84" TargetMode="External"/><Relationship Id="rId4" Type="http://schemas.openxmlformats.org/officeDocument/2006/relationships/hyperlink" Target="https://ru.wikipedia.org/wiki/4_%D0%B0%D0%BF%D1%80%D0%B5%D0%BB%D1%8F" TargetMode="External"/><Relationship Id="rId9" Type="http://schemas.openxmlformats.org/officeDocument/2006/relationships/hyperlink" Target="https://ru.wikipedia.org/wiki/%D0%93%D0%B5%D0%BE%D0%B3%D1%80%D0%B0%D1%8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atherineasquithgallery.com/uploads/posts/2021-02/1613499909_161-p-fon-dlya-slaidov-prezentatsii-skachat-besp-1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catherineasquithgallery.com/uploads/posts/2021-02/1613499909_161-p-fon-dlya-slaidov-prezentatsii-skachat-besp-16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png.pngtree.com/back_origin_pic/00/01/55/03fe1293338e3a70d274fd473511b9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96"/>
            <a:ext cx="9144000" cy="688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328482">
            <a:off x="597347" y="463203"/>
            <a:ext cx="8083994" cy="5078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Казахские мотивы и образы в произведениях русских писателей… 115 лет со дня рождения С.Н. Маркова, писателя Казахстана</a:t>
            </a:r>
            <a:endParaRPr lang="ru-RU" sz="5400" b="1" i="1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42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desktopwallpaper.wiki/d/172238/ATTI5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 descr="C:\Users\dbaymakanova\Desktop\ATTI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1319085">
            <a:off x="235352" y="2260442"/>
            <a:ext cx="8669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9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ppt-backgrounds.net/thumbs/we-have-unlimited-presentation-clipart-and-3d---photo-slides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www.ppt-backgrounds.net/thumbs/we-have-unlimited-presentation-clipart-and-3d---photo-slides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www.ppt-backgrounds.net/thumbs/low-cost-valentines-day-templates-for--jazz-presentation-template-image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www.ppt-backgrounds.net/thumbs/low-cost-valentines-day-templates-for--jazz-presentation-template-image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s://cdn.wallpapersafari.com/84/78/1Agp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https://pbs.twimg.com/media/EEwdu2SXUAAUShk.jpg:lar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4" descr="https://pbs.twimg.com/media/EEwdu2SXUAAUShk.jpg:larg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6" descr="https://upload.wikimedia.org/wikipedia/kk/0/08/%D0%9C%D0%B0%D1%80%D0%BA%D0%BE%D0%B2_%D0%BE%D0%9E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 descr="https://upload.wikimedia.org/wikipedia/kk/0/08/%D0%9C%D0%B0%D1%80%D0%BA%D0%BE%D0%B2_%D0%BE%D0%9E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8" name="Picture 20" descr="https://sun9-63.userapi.com/impg/c2x_DR9E5672YGDcFCbKJBQt02Ee7HWG_N1suA/SEGvvNPfT0Y.jpg?size=482x604&amp;quality=96&amp;sign=2f75fc746448a79cabef27195aea0302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826" y="1227138"/>
            <a:ext cx="3925419" cy="52216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307974" y="1598376"/>
            <a:ext cx="3975994" cy="470898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Серге́й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Никола́евич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Ма́рков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 (30 августа 12 сентября 1906, посад Парфентьев 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Кологривского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уезда Костромской губернии —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hlinkClick r:id="rId4" tooltip="4 апреля"/>
              </a:rPr>
              <a:t>4 апреля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hlinkClick r:id="rId5" tooltip="1979 год"/>
              </a:rPr>
              <a:t>1979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hlinkClick r:id="rId6" tooltip="Москва"/>
              </a:rPr>
              <a:t>Москва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) — русский советский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hlinkClick r:id="rId7" tooltip="Поэт"/>
              </a:rPr>
              <a:t>поэт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hlinkClick r:id="rId8" tooltip="Прозаик"/>
              </a:rPr>
              <a:t>прозаик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 и историк,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hlinkClick r:id="rId9" tooltip="Географ"/>
              </a:rPr>
              <a:t>географ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путешественник, архивист,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hlinkClick r:id="rId10" tooltip="Этнограф"/>
              </a:rPr>
              <a:t>этнограф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журналист, собственный корреспондент. Действительный член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hlinkClick r:id="rId11" tooltip="Русское географическое общество"/>
              </a:rPr>
              <a:t>Географического общества СССР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 (1946). Член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hlinkClick r:id="rId12" tooltip="Союз писателей СССР"/>
              </a:rPr>
              <a:t>Союза писателей СССР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 (1947).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7175" y="111194"/>
            <a:ext cx="677967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Марков Сергей Николаевич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7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P1Jw2SSjW2k/Ui__8uZ_coI/AAAAAAAAAhM/5G0txvEyrDY/s1600/Free+Border+Frame+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1932 год. Фото из следственного де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ic.pics.livejournal.com/sergey_v_fomin/72076302/4677047/4677047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02" y="908720"/>
            <a:ext cx="2971937" cy="38921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160338"/>
            <a:ext cx="5544616" cy="64940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Старший из шестерых детей. Отец — Николай Васильевич Марков, сын верхнеуральского мещанина, землеустроитель, проводивший межевые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работы в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Костромской губернии. Мать — дочь крепостного, впоследствии врача, и столбовой дворянки Вологодской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губернии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В 1912 г. Марковы переехали в Вологду, в 1914 г., незадолго до Первой мировой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войны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 — в Грязовец, где Сергей окончил два класса гимназии, весной 1917 г. — в Верхнеуральск. В 1919 г. вместе с отступавшими частями А. И. 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Дутова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 Марковы ушли из города и добрались до 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Акмолинска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где Н. В. Марков вскоре умер от 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сыпного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тифа (мать умерла в 1921 г. от холеры). В 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1920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 Сергей оставил учёбу, чтобы помогать младшим братьям и сёстрам, попавшим в приюты после смерти родителей. Служил в уездном продовольственном комиссариате, заготконторе, военном комиссариате, уездной прокуратуре, канцелярии народного следователя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Впоследствии жил в Петропавловске, Новосибирске, где сблизился с местными литераторами — Л. Мартыновым, И. Ерошиным и др. В 1928 г. жил в Ленинграде, в 1929 г. переехал в Москву. В 1930—1932 гг. путешествовал по Средней Азии, был в Тянь-Шане, где участвовал в операциях против нарушителей советских границ с Западным Китаем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По окончании войны вместе с семьёй жил в Москве.</a:t>
            </a:r>
          </a:p>
        </p:txBody>
      </p:sp>
    </p:spTree>
    <p:extLst>
      <p:ext uri="{BB962C8B-B14F-4D97-AF65-F5344CB8AC3E}">
        <p14:creationId xmlns:p14="http://schemas.microsoft.com/office/powerpoint/2010/main" val="22237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allpapercave.com/wp/wc1749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3" y="7937"/>
            <a:ext cx="90364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Творчество и исследовательская деятельность</a:t>
            </a:r>
          </a:p>
        </p:txBody>
      </p:sp>
      <p:sp>
        <p:nvSpPr>
          <p:cNvPr id="3" name="AutoShape 4" descr="https://upload.wikimedia.org/wikipedia/ru/thumb/d/d9/%D0%A1.%D0%9C%D0%B0%D1%80%D0%BA%D0%BE%D0%B2%2C_%D0%92.%D0%A3%D1%84%D0%B8%D0%BC%D1%86%D0%B5%D0%B2_%D0%B8_%D0%9B.%D0%9C%D0%B0%D1%80%D1%82%D1%8B%D0%BD%D0%BE%D0%B2_%D1%81_%D0%B0%D1%84%D1%80%D0%B8%D0%BA%D0%B0%D0%BD%D1%81%D0%BA%D0%B8%D0%BC_%D0%B8%D0%B4%D0%BE%D0%BB%D0%BE%D0%BC.jpg/280px-%D0%A1.%D0%9C%D0%B0%D1%80%D0%BA%D0%BE%D0%B2%2C_%D0%92.%D0%A3%D1%84%D0%B8%D0%BC%D1%86%D0%B5%D0%B2_%D0%B8_%D0%9B.%D0%9C%D0%B0%D1%80%D1%82%D1%8B%D0%BD%D0%BE%D0%B2_%D1%81_%D0%B0%D1%84%D1%80%D0%B8%D0%BA%D0%B0%D0%BD%D1%81%D0%BA%D0%B8%D0%BC_%D0%B8%D0%B4%D0%BE%D0%BB%D0%BE%D0%B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C:\Users\dbaymakanova\Desktop\280px-С.Марков,_В.Уфимцев_и_Л.Мартынов_с_африканским_идоло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658389"/>
            <a:ext cx="3565748" cy="2801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3721323" y="548680"/>
            <a:ext cx="5243166" cy="61093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Первое стихотворение («Революция») опубликовал в </a:t>
            </a:r>
            <a:r>
              <a:rPr lang="ru-RU" sz="17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1920г</a:t>
            </a:r>
            <a:r>
              <a:rPr lang="ru-RU" sz="17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в газете «Красный вестник» (</a:t>
            </a:r>
            <a:r>
              <a:rPr lang="ru-RU" sz="17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Акмолинск</a:t>
            </a:r>
            <a:r>
              <a:rPr lang="ru-RU" sz="17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), в 1921—1924 гг. в той же газете, переименованной в «Маяк степи», публиковал стихи, фельетоны, заметки. Впоследствии печатался в журналах и газетах «Мир труда» (Петропавловск), «Рабочий путь» (Омск), «Советская Сибирь», «Сибирь» и «Сибирские огни» (Новосибирск) и др. Первая столичная публикация — в 1927 г. в журнале «Красная нива». Благодаря публикации рассказа «Голубая ящерица» («Сибирские огни». 1928. № 3) был замечен М. Горьким, при его поддержке выпустил первый сборник рассказов под тем же заглавием и был привлечён к сотрудничеству в журнале «Наши достижения». В период пребывания в Архангельске публиковал стихи в журнале «Звезда Севера». В годы Великой Отечественной войны печатал в газете «Комсомольская правда» цикл стихов о русских героях: Кузьме Минине, Иване Сусанине, Суворове, Багратионе и др. В 1946 г. выпустил первый поэтический сборник «Радуга-река».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5575" y="3645024"/>
            <a:ext cx="3264297" cy="2893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Всю жизнь занимался поиском и исследованием материалов об открытиях на Тихом океане, принадлежащих русским мореплавателям и землепроходцам; вёл обширную переписку со многими краеведами и архивистами. Среди разысканий, сделанных самим Марковым или по его инициативе, — архивы, библиотеки и документы Г. И. Шелихова, Г. В. Юдина, К. Т. Хлебникова, М. </a:t>
            </a:r>
            <a:r>
              <a:rPr lang="ru-RU" sz="1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Булдакова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7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rostim.com/wp-content/uploads/2021/03/image168-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baymakanova\Desktop\280px-Siberian_poets_19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31040" y="620688"/>
            <a:ext cx="3960440" cy="14773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Сибирские литераторы. Слева направо — сидят: Н.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Анов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, Н. Феоктистов, И. Ерошин; стоят: Е. Забелин, С. Марков, Л. Мартынов. Москва, апрель 1929 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6206" y="3573016"/>
            <a:ext cx="8784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Марков занимает особенное место в советской литературе. Историком, географом и этнологом он стал при помощи самообразования. Он интенсивно занимался историей землепроходцев, например, первыми русскими, ступившими на земли Аляски или добравшимися до Северной Африки; это отразилось как в прозе, так и в стихах Маркова. Местом действия его произведений служат пустыни, полярные льды и горы Тибета, он описывает события, происходившие с 9 по XIX век. Проза Маркова написана сухо, богата фактическим материалом, однако наглядна и образна. Стихи Маркова, впервые появившиеся как сборник в 1946, показывают ту же плотность письма при использовании традиционных форм и строгом художественном подходе к выбору рифм и размеров. В них открывается духовное видение Марковым отдалённых культур.</a:t>
            </a:r>
          </a:p>
        </p:txBody>
      </p:sp>
    </p:spTree>
    <p:extLst>
      <p:ext uri="{BB962C8B-B14F-4D97-AF65-F5344CB8AC3E}">
        <p14:creationId xmlns:p14="http://schemas.microsoft.com/office/powerpoint/2010/main" val="22237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graphicpanic.com/images/butterfly-background-powerpoin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litamarket.ru/files/u/657/845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4637"/>
            <a:ext cx="4992490" cy="3453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0" name="Picture 6" descr="https://im0-tub-kz.yandex.net/i?id=578b9c2ec5dd4f27fc61b831948dd4e1-sr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96" y="3766659"/>
            <a:ext cx="1957850" cy="2916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https://cdn1.ozone.ru/multimedia/100709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2" descr="https://cdn1.ozone.ru/multimedia/c400/100230936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7" name="Picture 13" descr="C:\Users\dbaymakanova\Desktop\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" t="1257" r="4360" b="5237"/>
          <a:stretch/>
        </p:blipFill>
        <p:spPr bwMode="auto">
          <a:xfrm>
            <a:off x="6012160" y="160337"/>
            <a:ext cx="2340430" cy="30400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C:\Users\dbaymakanova\Desktop\7474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66659"/>
            <a:ext cx="1932434" cy="2916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C:\Users\dbaymakanova\Desktop\100709248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66659"/>
            <a:ext cx="1970534" cy="2916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C:\Users\dbaymakanova\Desktop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186" y="3429000"/>
            <a:ext cx="1966150" cy="3253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7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ppt-backgrounds.net/thumbs/free-pink-flowers-for-powerpoint--flower-frame-backgroun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www.ppt-backgrounds.net/thumbs/free-pink-flowers-for-powerpoint--flower-frame-background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 descr="C:\Users\dbaymakanova\Desktop\free-pink-flowers-for-powerpoint--flower-frame-background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dbaymakanova\Desktop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0337"/>
            <a:ext cx="1944216" cy="28529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dbaymakanova\Desktop\11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91" y="3339022"/>
            <a:ext cx="2012225" cy="31324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dbaymakanova\Desktop\7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45" y="3339022"/>
            <a:ext cx="2009800" cy="31629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dbaymakanova\Desktop\6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129989"/>
            <a:ext cx="1887761" cy="29113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dbaymakanova\Desktop\582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0"/>
          <a:stretch/>
        </p:blipFill>
        <p:spPr bwMode="auto">
          <a:xfrm>
            <a:off x="5063678" y="3339022"/>
            <a:ext cx="1956594" cy="31324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dbaymakanova\Desktop\252585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85719"/>
            <a:ext cx="1831247" cy="30390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:\Users\dbaymakanova\Desktop\101094041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040" y="193940"/>
            <a:ext cx="1828072" cy="29017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C:\Users\dbaymakanova\Desktop\100355636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5250"/>
            <a:ext cx="2088232" cy="30457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7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ppt-backgrounds.net/thumbs/flower-for-presentations-romantic-flower---picture-PPT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s://cdn.hipwallpaper.com/i/16/50/xOqTA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dbaymakanova\Desktop\145780809293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6682"/>
            <a:ext cx="51435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dbaymakanova\Desktop\220px-Юконский_ворон._Пензенский_ТЮЗ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75" y="260648"/>
            <a:ext cx="3614839" cy="26044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16587" y="2967335"/>
            <a:ext cx="382741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Афиша спектакля по мотивам романа С. Н. Маркова «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Юконский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ворон» (Пензенский ТЮЗ, 2018)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5575" y="4293096"/>
            <a:ext cx="3995939" cy="1446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200" b="1" i="1" u="sng" dirty="0">
                <a:latin typeface="Times New Roman" pitchFamily="18" charset="0"/>
                <a:cs typeface="Times New Roman" pitchFamily="18" charset="0"/>
              </a:rPr>
              <a:t>В городе Алматы (Казахстан) есть улица Маркова. Названа так в июне 1980 года, ранее — Кооперативная улица.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70514" y="4071253"/>
            <a:ext cx="4572000" cy="25853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Юконский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ворон» (автор инсценировки романа Е. А. Юсупова, режиссёр В. И. Карпов), Пензенский театр юного зрителя, 2018. Спектакль был поставлен к 210-летию со дня рождения Л. А. Загоскина в рамках тематического проекта Пензенского областного отделения Русского географического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общества.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7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pbs.twimg.com/media/Dm4W7QxX4AEsqvs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pbs.twimg.com/media/Dm4W7QxX4AEsqvs.jpg:lar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s://new.bitok.ua/i2/2728/thumbs/big_bafb34aed3a1723af9413363b0e83370_13485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1"/>
          <a:stretch/>
        </p:blipFill>
        <p:spPr bwMode="auto">
          <a:xfrm>
            <a:off x="0" y="-10780"/>
            <a:ext cx="9144000" cy="686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52548" y="792120"/>
            <a:ext cx="3816424" cy="5262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Сергей Марков</a:t>
            </a:r>
          </a:p>
          <a:p>
            <a:pPr algn="ctr"/>
            <a:r>
              <a:rPr lang="ru-RU" sz="1600" b="1" i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«Мне надоело бегать по пятам</a:t>
            </a:r>
            <a:br>
              <a:rPr lang="ru-RU" sz="1600" b="1" i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 счастьем и лёгкою </a:t>
            </a:r>
            <a:r>
              <a:rPr lang="ru-RU" sz="1600" b="1" i="1" u="sng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судьбою</a:t>
            </a:r>
            <a:r>
              <a:rPr lang="ru-RU" sz="1600" b="1" i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b="1" i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Я побывал уже и тут, и там,</a:t>
            </a:r>
            <a:br>
              <a:rPr lang="ru-RU" sz="1600" b="1" i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Был сам не свой, и был самим собою.</a:t>
            </a:r>
          </a:p>
          <a:p>
            <a:pPr algn="ctr"/>
            <a:r>
              <a:rPr lang="ru-RU" sz="1600" b="1" i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Я обнимал и целовал в уста,</a:t>
            </a:r>
            <a:br>
              <a:rPr lang="ru-RU" sz="1600" b="1" i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Горел в огне безумно нежной страсти,</a:t>
            </a:r>
            <a:br>
              <a:rPr lang="ru-RU" sz="1600" b="1" i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Обманывал и маску рвал с лица,</a:t>
            </a:r>
            <a:br>
              <a:rPr lang="ru-RU" sz="1600" b="1" i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Проигрывал и бил тузом по масти.</a:t>
            </a:r>
          </a:p>
          <a:p>
            <a:pPr algn="ctr"/>
            <a:r>
              <a:rPr lang="ru-RU" sz="1600" b="1" i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Я видел всё, и свет, и темноту,</a:t>
            </a:r>
            <a:br>
              <a:rPr lang="ru-RU" sz="1600" b="1" i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Я видел всех — богатых, бедных, нищих…</a:t>
            </a:r>
            <a:br>
              <a:rPr lang="ru-RU" sz="1600" b="1" i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Один среди друзей, среди подруг,</a:t>
            </a:r>
            <a:br>
              <a:rPr lang="ru-RU" sz="1600" b="1" i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Не жаждущий дышать, но воздух пьющий.</a:t>
            </a:r>
          </a:p>
          <a:p>
            <a:pPr algn="ctr"/>
            <a:r>
              <a:rPr lang="ru-RU" sz="1600" b="1" i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Мне надоело бегать за тобой</a:t>
            </a:r>
            <a:br>
              <a:rPr lang="ru-RU" sz="1600" b="1" i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 целовать во сне твои колени.</a:t>
            </a:r>
            <a:br>
              <a:rPr lang="ru-RU" sz="1600" b="1" i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Я предпочел бы суете покой,</a:t>
            </a:r>
            <a:br>
              <a:rPr lang="ru-RU" sz="1600" b="1" i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Но кровь и сердце стынут без движений."</a:t>
            </a:r>
          </a:p>
          <a:p>
            <a:pPr algn="ctr"/>
            <a:r>
              <a:rPr lang="ru-RU" sz="1600" b="1" i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1985 год</a:t>
            </a:r>
          </a:p>
        </p:txBody>
      </p:sp>
    </p:spTree>
    <p:extLst>
      <p:ext uri="{BB962C8B-B14F-4D97-AF65-F5344CB8AC3E}">
        <p14:creationId xmlns:p14="http://schemas.microsoft.com/office/powerpoint/2010/main" val="22237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227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 Dbaymakanova</dc:creator>
  <cp:lastModifiedBy>Косарева Наталья Евгеньевна</cp:lastModifiedBy>
  <cp:revision>21</cp:revision>
  <dcterms:created xsi:type="dcterms:W3CDTF">2021-09-08T04:59:57Z</dcterms:created>
  <dcterms:modified xsi:type="dcterms:W3CDTF">2021-09-10T04:32:57Z</dcterms:modified>
</cp:coreProperties>
</file>