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51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56382">
            <a:off x="244279" y="1095609"/>
            <a:ext cx="86819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Творчество Теодора Драйзера (150 лет со дня рождения Т. Драйзера)</a:t>
            </a:r>
            <a:endParaRPr lang="ru-RU" sz="66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7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vurnar.cap.ru/Home/59/foto/2011/avgust/3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/>
          <a:stretch>
            <a:fillRect/>
          </a:stretch>
        </p:blipFill>
        <p:spPr bwMode="auto">
          <a:xfrm>
            <a:off x="179512" y="0"/>
            <a:ext cx="8964488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0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ookwill.ru/_up_images/73b0caa8098137cf1d780995b5145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5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ulture.ru/storage/images/1287ebf94f2957f4e82118d6e7fab1af/2e5fd22946b54d0510f5bc8ef49f509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" y="0"/>
            <a:ext cx="9034603" cy="679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6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atherineasquithgallery.com/uploads/posts/2021-02/1613501421_74-p-prezentatsiya-foni-dlya-slaidov-detskii-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atherineasquithgallery.com/uploads/posts/2021-02/1613501421_74-p-prezentatsiya-foni-dlya-slaidov-detskii-7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photoshop-kopona.com/uploads/posts/2018-09/1538254260_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atherineasquithgallery.com/uploads/posts/2021-02/1613501421_74-p-prezentatsiya-foni-dlya-slaidov-detskii-76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www.pptbackgrounds.org/uploads/shapes-vector-frame-powerpoint-backgrounds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https://im0-tub-ru.yandex.net/i?id=e1dc5bdc1cd60eee9cf02810a483434f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6"/>
            <a:ext cx="9144000" cy="68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1147296">
            <a:off x="366801" y="2118046"/>
            <a:ext cx="8371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8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00/5f/93/005f93b7ac7ddbfdabced8f37ac690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" y="0"/>
            <a:ext cx="9147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1" y="1340768"/>
            <a:ext cx="33843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мериканский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писатель, издатель и общественный деятель. Он внес огромный вклад в развитие американской культуры и мировой литературы. Многие специально изучают английский язык, чтобы читать его произведения без перевода. Теодор Драйзер родился 27 августа 1871 года в многодетной немецко-чешской семье, которая скиталась по Америке в поисках лучшей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13994"/>
            <a:ext cx="52599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Теодор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Драйзер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dropi.ru/img/uploads/test/2019-01-15/2925586302e860c24f0273273d377e6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2" y="1172550"/>
            <a:ext cx="4267309" cy="5126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0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wallpapersafari.com/72/73/6nW8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900igr.net/up/datai/73999/0010-005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62314"/>
            <a:ext cx="2087108" cy="2923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508" y="38875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Родители Драйзера — Джон Драйзер (Иоганн Пауль Драйзер, немец, эмигрировавший в США в 1844 году) и Сара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Шёнёб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были совладельцами шерстопрядильни. После пожара, уничтожившего запасы шерсти, отец работал на стройке, где его тяжело покалечило. Вскоре погибли трое старших сыновей. Семья долго переезжала и в конце концов обосновалась в провинциальном городе Терре-Хот (штат Индиана).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970" y="1694675"/>
            <a:ext cx="3078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Теодор Драйзер, девятый ребёнок в семье, родился 27 августа 1871 года. В 1887 году окончил школу. В связи с плачевностью материального положения, по окончании школы уехал в Чикаго на заработки.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3789" y="1362314"/>
            <a:ext cx="2978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1889 году поступил в 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Индианский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университет 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Блумингтоне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Через год прекратил обучение из-за того, что не смог оплачивать учёбу. После работал клерком, возчиком фургона прачечной.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4293096"/>
            <a:ext cx="5508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Через некоторое время Драйзер решил стать репортёром. В 1892—1894 годах работал в газетах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Питтсбурга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 Толидо, Чикаго и Сент-Луиса. В 1894 году переехал в Нью-Йорк. Его брат Поль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Дрессер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организовал музыкальный журнал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Month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и Драйзер начал работать в нём редактором. В 1897 году покинул журнал. Писал по заказу «Метрополитен»,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Харперс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«Космополитен».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9833" y="4391664"/>
            <a:ext cx="2978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Драйзер собирался вернуться из своего первого европейского турне на «Титанике», но его отговорил английский издатель, который посоветовал сесть на корабль подешевле.</a:t>
            </a:r>
          </a:p>
        </p:txBody>
      </p:sp>
    </p:spTree>
    <p:extLst>
      <p:ext uri="{BB962C8B-B14F-4D97-AF65-F5344CB8AC3E}">
        <p14:creationId xmlns:p14="http://schemas.microsoft.com/office/powerpoint/2010/main" val="419400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.pinimg.com/originals/5f/c3/ce/5fc3cee291d3c690abcd89a1f87e857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getwallpapers.com/wallpaper/full/e/4/b/1448964-rainbow-desktop-wallpaper-hd-1920x1080-large-resolu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getwallpapers.com/wallpaper/full/e/4/b/1448964-rainbow-desktop-wallpaper-hd-1920x1080-large-resolutio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community.coreldraw.com/cfs-filesystemfile/__key/telligent-evolution-components-attachments/13-304-00-00-00-05-26-46/Desktop1.jpg?_=63551936717901814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5.walmartimages.com/asr/e5d4ebd4-325a-406d-b526-a4967046dce2_1.e44c3977f9100859d354a75653ca457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007247" cy="53285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514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Драйзер женился в 1898 г. на Саре Уайт, с которой познакомился в 1893 году. Тогда молодому репортеру сент-луисской газеты «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Репаблик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Теодору Драйзеру поручили сопровождать победительниц конкурса «Лучший учитель» на Чикагскую всемирную выставку. Среди призерш была и его будущая супруга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1919 года Драйзер стал жить со своей двоюродной сестрой Хелен Ричардсон (1894—1955), на которой женился в 1944 году.</a:t>
            </a:r>
          </a:p>
        </p:txBody>
      </p:sp>
    </p:spTree>
    <p:extLst>
      <p:ext uri="{BB962C8B-B14F-4D97-AF65-F5344CB8AC3E}">
        <p14:creationId xmlns:p14="http://schemas.microsoft.com/office/powerpoint/2010/main" val="41940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83/78/dd/8378dd6b0efafaece785f21462949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16632"/>
            <a:ext cx="372198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Творчество</a:t>
            </a:r>
          </a:p>
        </p:txBody>
      </p:sp>
      <p:sp>
        <p:nvSpPr>
          <p:cNvPr id="3" name="AutoShape 4" descr="https://shareslide.ru/img/thumbs/67e1003635abe023d761f02ad9f51ca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ds05.infourok.ru/uploads/ex/1010/000910bf-7b14d19c/img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7" t="13128" r="2245" b="10523"/>
          <a:stretch/>
        </p:blipFill>
        <p:spPr bwMode="auto">
          <a:xfrm>
            <a:off x="0" y="800093"/>
            <a:ext cx="5029201" cy="3701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zhabinkalib.by/images/resursi/vistavki/drayzer/2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zhabinkalib.by/images/resursi/vistavki/drayzer/2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shareslide.ru/img/thumbs/e98d60e53aa4cfe2291df2528657716c-800x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shareslide.ru/img/thumbs/e98d60e53aa4cfe2291df2528657716c-800x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https://i.ytimg.com/vi/Xw1-GrGmfd8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t="6573" r="6085" b="11770"/>
          <a:stretch/>
        </p:blipFill>
        <p:spPr bwMode="auto">
          <a:xfrm>
            <a:off x="4644009" y="3832516"/>
            <a:ext cx="4485940" cy="3025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2040" y="896338"/>
            <a:ext cx="41044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1899 году Драйзер начал работу над своим первым романом «Сестра Керри», опубликованном в 1900 году. В произведении отчетливо прослеживается традиционный для американского автора мотив денег</a:t>
            </a:r>
            <a:r>
              <a:rPr lang="ru-RU" sz="17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1930 году кандидатура Драйзера была выдвинута на получение Нобелевской премии по литературе, но большинством голосов премия была присуждена писателю </a:t>
            </a:r>
            <a:r>
              <a:rPr lang="ru-RU" sz="17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Синклеру</a:t>
            </a:r>
            <a:r>
              <a:rPr lang="ru-RU" sz="17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Льюису.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753" y="429309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мае 1931 года вышла автобиографическая книга Драйзера «Заря», где он описал своё детство и юность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ноябре 1932 года Драйзер заключил контракт с «</a:t>
            </a:r>
            <a:r>
              <a:rPr lang="ru-RU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Paramoun</a:t>
            </a:r>
            <a: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 постановке фильма по роману «Дженни Герхардт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1933 году был внесен в список авторов книг, сжигавшихся в нацистской 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Германии</a:t>
            </a:r>
            <a:r>
              <a:rPr lang="en-US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0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.com/uploads/posts/2021-07/thumbs/1626706040_15-kartinkin-com-p-zhelto-rozovii-fon-krasivo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cdn.wallpapersafari.com/87/76/t5xFj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https://pbs.twimg.com/media/EC9bipwW4AErb18.jpg:lar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http://1.bp.blogspot.com/-Aoqg4w4ldao/Vn2qE1eN0yI/AAAAAAAAn9s/PtHPeyulfJU/s1600/theodore-dreiser%2B%25286%2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3975993" cy="5492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444617" y="188640"/>
            <a:ext cx="4536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Драйзер — художник-натуралист. Он строит свои произведения на колоссальном материале наблюдений и опыта. Его искусство — это искусство точного до скрупулёзности изображения, искусство фактов и вещей. Драйзер передаёт быт во всех его мельчайших подробностях: он вводит документы, иногда почти целиком взятые из действительности (письма Роберты </a:t>
            </a:r>
            <a:r>
              <a:rPr lang="ru-RU" sz="2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Олден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«Американской трагедии» приводятся почти целиком), цитирует прессу, пространно объясняет биржевые спекуляции своих героев, внимательно прослеживает развитие их деловых предприятий и т. д. Американские критики неоднократно обвиняли Драйзера в отсутствии стиля, не понимая его особой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0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4kwallpaper.wiki/wp-content/uploads/2019/07/2999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images.wallpaperscraft.com/image/patterns_lines_background_green_65979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konodyukolga.ru/images/%D0%B4%D1%80%D0%B0%D0%B9%D0%B7%D0%B5%D1%80_%D1%86%D0%B5%D0%BD%D1%82%D1%80_%D0%BA%D0%BD%D0%B8%D0%B3%D0%B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konodyukolga.ru/images/%D0%B4%D1%80%D0%B0%D0%B9%D0%B7%D0%B5%D1%80_%D1%86%D0%B5%D0%BD%D1%82%D1%80_%D0%BA%D0%BD%D0%B8%D0%B3%D0%B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konodyukolga.ru/images/%D0%B4%D1%80%D0%B0%D0%B9%D0%B7%D0%B5%D1%80_%D1%86%D0%B5%D0%BD%D1%82%D1%80_%D0%BA%D0%BD%D0%B8%D0%B3%D0%B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C:\Users\dbaymakanova\Desktop\драйзер_центр_книг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2"/>
            <a:ext cx="5236840" cy="3702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s://i8.otzovik.com/2020/12/22/11163873/img/23689_6601310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48" y="7937"/>
            <a:ext cx="3939952" cy="3939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s://65.img.avito.st/1280x960/40237274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48" y="3859211"/>
            <a:ext cx="3939952" cy="3044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s://erich-hartmann.com/wp-content/uploads/images/14_luchshih_knig_amerikanskih_pisatelej_exp_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" y="3638150"/>
            <a:ext cx="5226639" cy="3265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0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47.userapi.com/MUsxeZOuYgIh1OsDUy4kSOKJfJGTd7f3_CbEQQ/hkES6N3_f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0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5.googleusercontent.com/proxy/aP2MQe5uzlcyuGrhi3tXsiA8b4tfd3VT2ems10g9Lh0ALVq_zbvfi75tcWGru26nAwrIRyuuy88LnlOin8tzlLoMIJYxJa-Gsbu2usfOggeNqroMcCcthnqfgvC3NneLYgM_69AtuSmPR4aP52MrCu6bbDyMZUcv2w=w1200-h630-p-k-no-n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7" y="0"/>
            <a:ext cx="9168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35.userapi.com/impg/_eQlWwNx5rTAMbSKlCYOIXynZrFZR41jmAC9Cw/D023kVHQRXs.jpg?size=604x453&amp;quality=96&amp;sign=b42a7f872b40794c1fdcb52a95cba22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-26640"/>
            <a:ext cx="5753100" cy="431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cdn.book24.ru/v2/ITD000000000846052/COVER/cover3d1__w600__w3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cdn.book24.ru/v2/ITD000000000846052/COVER/cover3d1__w600__w3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s://myslide.ru/documents_2/66f31a582f555617b53224d725d26883/im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52" y="58767"/>
            <a:ext cx="3603234" cy="4306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s://lovesbook.ru/ssl/u/d5/260a70407f11ebb47e850ba5409039/-/full_IMG_20201023_WA002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0" name="Picture 14" descr="https://pbs.twimg.com/media/Dlm9ulqW4AEXOZc.jpg:lar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b="10161"/>
          <a:stretch/>
        </p:blipFill>
        <p:spPr bwMode="auto">
          <a:xfrm>
            <a:off x="-41852" y="4347390"/>
            <a:ext cx="6054012" cy="2471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im0-tub-kz.yandex.net/i?id=8ecb81438318d94b5480a8ec2ec3ab4c-l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4" r="26879" b="15686"/>
          <a:stretch/>
        </p:blipFill>
        <p:spPr bwMode="auto">
          <a:xfrm>
            <a:off x="5563615" y="4121561"/>
            <a:ext cx="3580386" cy="27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09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167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18</cp:revision>
  <dcterms:created xsi:type="dcterms:W3CDTF">2021-09-06T05:53:04Z</dcterms:created>
  <dcterms:modified xsi:type="dcterms:W3CDTF">2021-09-06T11:05:22Z</dcterms:modified>
</cp:coreProperties>
</file>