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закат между ладонями море природа пейзаж вода небо облака сцена закат между  пальмы красивые сцены HD обои для ноутбу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356771">
            <a:off x="668408" y="1275216"/>
            <a:ext cx="8090533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«Перелистав судьбы страницы» (к 85 - летию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О. Сулейменова)</a:t>
            </a:r>
          </a:p>
        </p:txBody>
      </p:sp>
    </p:spTree>
    <p:extLst>
      <p:ext uri="{BB962C8B-B14F-4D97-AF65-F5344CB8AC3E}">
        <p14:creationId xmlns:p14="http://schemas.microsoft.com/office/powerpoint/2010/main" val="346689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ᐈ Розовый: фото и картинки розовый стола, скачать изображения на 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Олжас Сулейменов: Азербайджан восстановит свою территориальную целостность  | Вестник Кавказ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26"/>
            <a:ext cx="5324719" cy="3005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0081" y="3022116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1995 году Сулейменов перешёл на дипломатическую работу. Свободное от работы время он смог теперь посвятить лингвистическим изысканиям, в частности, книге «Язык письма» о языке так называемого «малого человечества», опубликованной в Риме. В 2006 году она была издана на украинском языке в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Киеве. </a:t>
            </a: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1995 году Сулейменов принял предложение президента Назарбаева уйти из политики и перейти на дипломатическую работу. Он стал чрезвычайным и полномочным послом Казахстана в Италии (Рим) и по совместительству в Греции и на Мальте. И уже в мае 1997 года президент Италии Оскар </a:t>
            </a:r>
            <a:r>
              <a:rPr lang="ru-RU" sz="17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Луиджи</a:t>
            </a: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Скальфаро</a:t>
            </a: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прибыл в Казахстан с первым официальным визитом для подписания договора о дружбе и сотрудничестве между двумя странами. Аналогичный документ в Азии Италия имела только с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Японией. С </a:t>
            </a: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2002 года Сулейменов — постоянный представитель Казахстана в ЮНЕСКО (Париж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конце года Сулейменов вместе с функционерами партии «</a:t>
            </a:r>
            <a:r>
              <a:rPr lang="ru-RU" sz="17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Нур</a:t>
            </a: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Отан</a:t>
            </a:r>
            <a:r>
              <a:rPr lang="ru-RU" sz="1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стал инициатором проведения, в нарушение Конституции, референдума о предоставлении 70-летнему президенту Назарбаеву нового 10-летнего срока правления без всенародных выборов, чем вызвал разочарование в оппозиционной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среде.</a:t>
            </a:r>
            <a:endParaRPr lang="ru-RU" sz="17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7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ᐈ Фиолетовый закат фото, фон фиолетовый закат обои | скачать на 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нига созидательной силы фото Юрия БЕККЕРА Ярким событием в культурной  жизни Казахстана стала конференция, посвященная 40-летию выхода в свет книги  «Аз и Я» Олжаса Сулейменова, выдающегося поэта и писателя, ученог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Свою главную книгу Олжас Сулейменов еще не написа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" y="39510"/>
            <a:ext cx="4428492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Поэт Олжас Сулейменов - статья для Википедии (Марат Джумагазиев) / Проза.р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9544"/>
            <a:ext cx="3238500" cy="3000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511" y="3212976"/>
            <a:ext cx="914400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Государственные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награды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28 октября 1967 — Медаль «За трудовую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доблесть»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7 августа 1981 — Орден «Знак Почёта»</a:t>
            </a: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16 ноября 1984 — Орден Трудового Красного Знамени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16 мая 1986 — Орден Октябрьской Революции в связи с 50-летним юбилеем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1990 — Народный писатель Казахской ССР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2001 — Орден «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Барыс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» 1 степени за большой личный вклад в прекращение и преодоление последствий ядерных испытаний в Казахстане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2006 — Орден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Отан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в связи с 70-летним юбилеем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2014 — Медаль имени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Назира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Тюрякулова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17 мая 2016 — Герой Труда Казахстана за особый вклад в развитие отечественной литературы, а также активную общественную деятельность, направленную на укрепление мира и гражданского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согласия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2015 — Почётный гражданин Павлодарской области.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2016 — Юбилейная медаль «25 лет независимости Республики Казахстан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2019 — Почётный гражданин города Алматы (15 сентября 2019 года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2020 — Юбилейная медаль «25 лет Ассамблеи народа Казахстана»</a:t>
            </a:r>
          </a:p>
        </p:txBody>
      </p:sp>
    </p:spTree>
    <p:extLst>
      <p:ext uri="{BB962C8B-B14F-4D97-AF65-F5344CB8AC3E}">
        <p14:creationId xmlns:p14="http://schemas.microsoft.com/office/powerpoint/2010/main" val="42862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пляж пальмы закат природа тропики берег небо пейзаж тропический пляж  красивый красный небо океан HD обои для ноутбу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297597">
            <a:off x="9662" y="2051556"/>
            <a:ext cx="91246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ебо с облаками красивый фон заката. | Фотография неба, Пейзажи,  Изображения неб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" y="0"/>
            <a:ext cx="9141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арих» - История Казахстана - школьникам | Исторические вехи | Независимый  Казахстан (1986 - …) | Исторические личности | Сулейменов Олжас Омарович  (1936 г.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2" y="724543"/>
            <a:ext cx="4068453" cy="54904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96544" y="376597"/>
            <a:ext cx="4032448" cy="618630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Олжас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Омарович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Сулейменов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Олжас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Омарұлы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үлейменов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родился 18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мая 1936, Алма-Ата) — казахский поэт, писатель и литературовед, Герой Труда Казахстана (2016), Народный писатель Казахской ССР (1990), общественно-политический деятель Казахстана,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дипломат.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Родился в 1936 году в семье прямого потомка 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Олжабай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-батыра (казах.)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русск.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Омархана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Сулейменулы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офицера казахского кавалерийского полка. Происходит из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подрода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Айдабол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рода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Суйиндык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племени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Аргын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Среднего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жуза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и Фатимы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Беделбай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дочери коммерческого управляющего торговых домов купца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Габдулвалиева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Насыржана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Беделбай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из рода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Шапрашты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62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акат небо фон-Природа-Бесплатные фотографии Скачать бесплат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лжас Сулейменов отмечает сегодня свое 80 - лет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7861"/>
            <a:ext cx="2757886" cy="4293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лжас Сулейменов рассказал о встрече с Гагариным незадолго до его гибел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9261"/>
            <a:ext cx="3392055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686" y="4425384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Окончил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школу в 1954 году и поступил на геологоразведочный факультет Казахского госуниверситета, окончил его в 1959 году, инженер-геолог. Последние годы учёбы совмещал с работой в геологоразведочных партиях.</a:t>
            </a:r>
          </a:p>
          <a:p>
            <a:pPr algn="just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Литературной работой занялся в 1955 году. В 1959 году поступил в Литературный институт им. А. М. Горького в Москве на отделение поэтического перевода, но в 1961 году был вынужден прервать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учёбу.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Подборка стихов Сулейменова, опубликованная в «Литературной газете» в июне 1959 года, стала первой публикацией поэта в центральной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печати.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ᐈ Розовый закат фон, рисунки розовый закат небо фон | скачать на 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улейменов: Когда все народы будут взаимозависимы, то исчезнут причины войн  — Российская газе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5360"/>
            <a:ext cx="5289943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AutoShape 6" descr="Сулейменов, Олжас Омарович | Наука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Сулейменов, Олжас Омарович | Наука | Fand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Олжас Сулейменов и советский постколониализм. Обзор статьи - Central Asia  Analytical Netw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90" y="160339"/>
            <a:ext cx="2493455" cy="3513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75" y="3811012"/>
            <a:ext cx="86648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1962—1971 годах — литературный сотрудник газеты «Казахстанская правда», главный редактор сценарно-редакционной коллегии киностудии «</a:t>
            </a:r>
            <a:r>
              <a:rPr lang="ru-RU" sz="1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Казахфильм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заведующий отделом журналистики в журнале «Простор».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1971—1981 — секретарь правления Союза писателей Казахстана.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1972 года — председатель Казахского комитета по связям с писателями стран Азии и Африки, стал одним из инициаторов и организаторов проведения в Алма-Ате 5-й конференции писателей стран Азии и Африки (1975).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начала 1970-х и до конца 1980-х — заместитель Председателя Советского комитета по связям со странами Азии и Африки.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1975 году издал литературоведческую книгу «Аз и Я. Книга благонамеренного читателя», получившую резко отрицательный резонанс в Москве, книга была запрещена, автор 8 лет не издавался и практически перестал писать стихи.</a:t>
            </a:r>
          </a:p>
        </p:txBody>
      </p:sp>
    </p:spTree>
    <p:extLst>
      <p:ext uri="{BB962C8B-B14F-4D97-AF65-F5344CB8AC3E}">
        <p14:creationId xmlns:p14="http://schemas.microsoft.com/office/powerpoint/2010/main" val="42862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ебо с облаками красивый фон заката. | Премиум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8" y="0"/>
            <a:ext cx="9154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авила жизни Олжаса Сулеймен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531"/>
            <a:ext cx="2222473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Бессмертные &quot;шестидесятники&quot;: Как Олжас Сулейменов доказал, что слово – это  не пустой звук, Elorda Aqpar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3096344" cy="2811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К юбилею Олжаса Сулейменова | Tengrinews.k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058" y="152531"/>
            <a:ext cx="2251887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072348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Депутат, член Президиума Верховного Совета Казахской ССР (1980—1984), депутат Верховного Совета СССР (1984—1989, 1989—1991).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Делегат XXVI съезда КПСС (1981).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1981—1984 — председатель Государственного комитета Казахской ССР по кинематографии.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1984—1992 — первый секретарь Правления Союза Писателей Казахстана, секретарь правления СП СССР.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Являлся членом редакционного совета журнала «Детектив и политика».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1992 года — Почётный председатель Союза писателей Казахстана, творческая работа.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1989 году стал инициатором и лидером народного движения «Невада — Семипалатинск», целью которого было закрытие Семипалатинского ядерного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полигона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других ядерных полигонов мира.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1991—1995 — лидер партии «Народный конгресс Казахстана», в которую преобразовалось антиядерное движение, депутат Верховного Совета Республики Казахстан (1994—1995).</a:t>
            </a:r>
          </a:p>
          <a:p>
            <a:pPr algn="just"/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1995—2001 годы — Чрезвычайный и полномочный посол Республики Казахстан в Италии (Рим) и по совместительству в Греции и на Мальте.</a:t>
            </a:r>
          </a:p>
        </p:txBody>
      </p:sp>
    </p:spTree>
    <p:extLst>
      <p:ext uri="{BB962C8B-B14F-4D97-AF65-F5344CB8AC3E}">
        <p14:creationId xmlns:p14="http://schemas.microsoft.com/office/powerpoint/2010/main" val="42862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 закат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Архив: Книги Абая ,,,Олжаса Сулейменова . Книга Сатпаева. Каз-ое народное  при: 500 тг. - Книги / журналы Семей на Ol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Архив: Книги Абая ,,,Олжаса Сулейменова . Книга Сатпаева. Каз-ое народное  при: 500 тг. - Книги / журналы Семей на Ol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Архив: Книги Абая ,,,Олжаса Сулейменова . Книга Сатпаева. Каз-ое народное  при: 500 тг. - Книги / журналы Семей на Olx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6" name="Picture 12" descr="Олжас Сулейменов - больше чем акы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8390"/>
            <a:ext cx="4344417" cy="3294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В Алматы в день 83-летия Олжаса Сулейменова презентовали книгу о нем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Ол жа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664"/>
            <a:ext cx="4248472" cy="3330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3940601"/>
            <a:ext cx="8988426" cy="280076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Известность получил как автор лингвистических исследований, в частности, посвящённых тюркским элементам «Слова о полку Игореве». Идеи Сулейменова получили популярность в тюркском мире, в том числе и из-за политической кампании против него в советское время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Продолжил литературоведческую деятельность и выпустил в 1998 году в Риме книги «Язык письма» «о происхождении письменности и языка малого человечества» и «Улыбка бога», в 2001 — «Пересекающиеся параллели» (введение в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тюркославистику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) а в 2002 году — книгу «Тюрки в доистории» (о происхождении древнетюркских языков и письменностей), за которую получил премию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Кюльтегина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«за выдающиеся достижения в области тюркологии» (2002).</a:t>
            </a:r>
          </a:p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 2001 года — постоянный представитель Казахстана в ЮНЕСКО (Париж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готовит к изданию большой этимологический словарь «1001 слово».</a:t>
            </a:r>
          </a:p>
          <a:p>
            <a:pPr algn="just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море #закат | Pink sunset, Sunset, Na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4" y="0"/>
            <a:ext cx="9159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нижная выставка «Поэт и время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97" y="0"/>
            <a:ext cx="4876800" cy="292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Выставка в читальном зале АФ СПбГУП «Вспоминая, думай о будущем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03094"/>
            <a:ext cx="4932040" cy="3822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15" y="116632"/>
            <a:ext cx="4211960" cy="61863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Писал стихи на русском языке и был поначалу известен только у себя на родине. Широкую известность получил весной 1961 года. Отчисленный за драку из Литературного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института,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вернулся в Алма-Ату и подрабатывал в газете «Казахстанская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правда».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апреля осведомлённый о событиях на Байконуре редактор газеты Фёдор Боярский заказал ему стихи про полёт человека в космос. За ночь он набросал несколько строк, и 12 апреля, когда объявили о полёте 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Гагарина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космос, стихи уже вышли в газете и листовки с этим текстом разбрасывали с самолётов над Алма-Атой и другими городами Казахстана. Впечатленный эпохальным событием, Сулейменов за неделю превратил эти стихи в поэму «Земля, поклонись человеку!», и уже в мае она вышла в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Файл:Актау Каспийсое море Закат.JPG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Фон неба в период сумерек с розовым и фиолетовым цветом на закате | Премиум 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2"/>
            <a:ext cx="9144000" cy="68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Выставка в читальном зале АФ СПбГУП «Вспоминая, думай о будущем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5889"/>
            <a:ext cx="7613419" cy="5710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Сулейменов впоследствии говорил: «Мою поэму передавали по центральному телевидению и радио, печатали в газетах, почти каждую неделю я выступал в каком-то городе: на заводах, фабриках, в студенческих аудиториях. Вот такой был мой </a:t>
            </a:r>
            <a:r>
              <a:rPr lang="ru-RU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успех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ru-RU" b="1" i="1" baseline="30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Поэма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вскоре получила Премию ЦК комсомола Казахстана.</a:t>
            </a:r>
          </a:p>
        </p:txBody>
      </p:sp>
    </p:spTree>
    <p:extLst>
      <p:ext uri="{BB962C8B-B14F-4D97-AF65-F5344CB8AC3E}">
        <p14:creationId xmlns:p14="http://schemas.microsoft.com/office/powerpoint/2010/main" val="42862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Обои розовый закат, море, горы, скачать обои, фото и картинки бесплат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" y="0"/>
            <a:ext cx="914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Истинный патриот Казахстана | События | Новости | КОСТАНАЙСКАЯ ОБЛАСТНАЯ  УНИВЕРСАЛЬНАЯ НАУЧНАЯ БИБЛИОТЕКА им Л.Н. ТОЛСТ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" y="61912"/>
            <a:ext cx="4876800" cy="2743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Истинный патриот Казахстана | События | Новости | КОСТАНАЙСКАЯ ОБЛАСТНАЯ  УНИВЕРСАЛЬНАЯ НАУЧНАЯ БИБЛИОТЕКА им Л.Н. ТОЛСТОГ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87" y="46272"/>
            <a:ext cx="4536504" cy="2743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82" y="2690336"/>
            <a:ext cx="91118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Олжаса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Сулейменова стали включать в состав советских делегаций по Европе и Штатам, он читал свою поэму в парижской Сорбонне и Колумбийском университете (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Нью-Йорк).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Стихи и поэмы Сулейменова переведены на английский, французский, немецкий, испанский, чешский, польский, словацкий, болгарский, венгерский, монгольский и турецкий языки. Наибольшую известность казахский поэт получил во Франции, где помимо целого ряда стихотворений, опубликованных в разное время на страницах литературной периодики, было издано несколько поэтических сборников казахского поэта. Широко известна в литературных кругах Франции дискуссия в связи с выходом в Париже «Года обезьяны» (1967) и «Глиняной книги» (1969). «В „Годе обезьяны“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Олжаса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Сулейменова, — писала Лили Дени в газете „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Летер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франсез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за 19 июня 1968 года, — я прочла то, что является одновременно прошлым и будущим. Слова о корнях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…».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Профессор Сорбонны, поэт и переводчик русской поэзии 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Лео 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Робель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представляя свой перевод поэмы «Глиняная книга» написал: «</a:t>
            </a:r>
            <a:r>
              <a:rPr lang="ru-RU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Олжасу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Сулейменову давно уже близка идея братства культур и духовное взаимообогащение народов. </a:t>
            </a:r>
          </a:p>
        </p:txBody>
      </p:sp>
    </p:spTree>
    <p:extLst>
      <p:ext uri="{BB962C8B-B14F-4D97-AF65-F5344CB8AC3E}">
        <p14:creationId xmlns:p14="http://schemas.microsoft.com/office/powerpoint/2010/main" val="42862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166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Косарева Наталья Евгеньевна</cp:lastModifiedBy>
  <cp:revision>20</cp:revision>
  <dcterms:created xsi:type="dcterms:W3CDTF">2021-04-08T02:40:54Z</dcterms:created>
  <dcterms:modified xsi:type="dcterms:W3CDTF">2021-04-09T05:14:46Z</dcterms:modified>
</cp:coreProperties>
</file>