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88" r:id="rId3"/>
    <p:sldId id="287" r:id="rId4"/>
    <p:sldId id="270" r:id="rId5"/>
    <p:sldId id="290" r:id="rId6"/>
    <p:sldId id="262" r:id="rId7"/>
    <p:sldId id="261" r:id="rId8"/>
    <p:sldId id="280" r:id="rId9"/>
    <p:sldId id="271" r:id="rId10"/>
    <p:sldId id="264" r:id="rId11"/>
    <p:sldId id="281" r:id="rId12"/>
    <p:sldId id="282" r:id="rId13"/>
    <p:sldId id="265" r:id="rId14"/>
    <p:sldId id="283" r:id="rId15"/>
    <p:sldId id="284" r:id="rId16"/>
    <p:sldId id="267" r:id="rId17"/>
    <p:sldId id="269" r:id="rId18"/>
    <p:sldId id="268" r:id="rId19"/>
    <p:sldId id="285" r:id="rId20"/>
    <p:sldId id="28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1D38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4" autoAdjust="0"/>
    <p:restoredTop sz="94660"/>
  </p:normalViewPr>
  <p:slideViewPr>
    <p:cSldViewPr>
      <p:cViewPr>
        <p:scale>
          <a:sx n="50" d="100"/>
          <a:sy n="50" d="100"/>
        </p:scale>
        <p:origin x="1314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5F16D3-9B74-4E90-8170-8B559C706ACA}" type="doc">
      <dgm:prSet loTypeId="urn:microsoft.com/office/officeart/2005/8/layout/pyramid4" loCatId="pyramid" qsTypeId="urn:microsoft.com/office/officeart/2005/8/quickstyle/3d2#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88E19F6-78DA-43F5-8C3B-4902713E7DFE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20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УО</a:t>
          </a:r>
          <a:endParaRPr lang="ru-RU" sz="2000" b="1" dirty="0">
            <a:solidFill>
              <a:srgbClr val="FFFF00"/>
            </a:solidFill>
            <a:latin typeface="Arial" pitchFamily="34" charset="0"/>
            <a:cs typeface="Arial" pitchFamily="34" charset="0"/>
          </a:endParaRPr>
        </a:p>
      </dgm:t>
    </dgm:pt>
    <dgm:pt modelId="{03C8855A-7FCA-437D-8C7A-68D793A21C7D}" type="parTrans" cxnId="{CD7C207B-A8D2-4A92-8940-E25DC73CEDD3}">
      <dgm:prSet/>
      <dgm:spPr/>
      <dgm:t>
        <a:bodyPr/>
        <a:lstStyle/>
        <a:p>
          <a:endParaRPr lang="ru-RU"/>
        </a:p>
      </dgm:t>
    </dgm:pt>
    <dgm:pt modelId="{AF0FD3B6-7B29-4FD6-983C-A78472D6E5CF}" type="sibTrans" cxnId="{CD7C207B-A8D2-4A92-8940-E25DC73CEDD3}">
      <dgm:prSet/>
      <dgm:spPr/>
      <dgm:t>
        <a:bodyPr/>
        <a:lstStyle/>
        <a:p>
          <a:endParaRPr lang="ru-RU"/>
        </a:p>
      </dgm:t>
    </dgm:pt>
    <dgm:pt modelId="{2B1B4BE3-69DB-4552-96B5-294BB5821463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20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Прием</a:t>
          </a:r>
          <a:r>
            <a:rPr lang="ru-RU" sz="2100" dirty="0" smtClean="0">
              <a:solidFill>
                <a:srgbClr val="FFFF00"/>
              </a:solidFill>
            </a:rPr>
            <a:t> </a:t>
          </a:r>
          <a:endParaRPr lang="ru-RU" sz="2100" dirty="0">
            <a:solidFill>
              <a:srgbClr val="FFFF00"/>
            </a:solidFill>
          </a:endParaRPr>
        </a:p>
      </dgm:t>
    </dgm:pt>
    <dgm:pt modelId="{5B5C7997-3D9A-4858-9AE0-A7453C2C565C}" type="parTrans" cxnId="{28DFD642-420E-45E3-9279-6209AEA7BADC}">
      <dgm:prSet/>
      <dgm:spPr/>
      <dgm:t>
        <a:bodyPr/>
        <a:lstStyle/>
        <a:p>
          <a:endParaRPr lang="ru-RU"/>
        </a:p>
      </dgm:t>
    </dgm:pt>
    <dgm:pt modelId="{47F02BED-BC29-4549-8FF7-A4603EF05F79}" type="sibTrans" cxnId="{28DFD642-420E-45E3-9279-6209AEA7BADC}">
      <dgm:prSet/>
      <dgm:spPr/>
      <dgm:t>
        <a:bodyPr/>
        <a:lstStyle/>
        <a:p>
          <a:endParaRPr lang="ru-RU"/>
        </a:p>
      </dgm:t>
    </dgm:pt>
    <dgm:pt modelId="{149C2CDC-EC60-4391-978D-255E00E55EEA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20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Образовательный процесс</a:t>
          </a:r>
          <a:endParaRPr lang="ru-RU" sz="2000" b="1" dirty="0">
            <a:solidFill>
              <a:srgbClr val="FFFF00"/>
            </a:solidFill>
            <a:latin typeface="Arial" pitchFamily="34" charset="0"/>
            <a:cs typeface="Arial" pitchFamily="34" charset="0"/>
          </a:endParaRPr>
        </a:p>
      </dgm:t>
    </dgm:pt>
    <dgm:pt modelId="{CAE8B99F-4C1B-4AB5-9BC7-4E1ABF821606}" type="parTrans" cxnId="{DA14C539-B120-49D8-9A66-5C2D1F13C877}">
      <dgm:prSet/>
      <dgm:spPr/>
      <dgm:t>
        <a:bodyPr/>
        <a:lstStyle/>
        <a:p>
          <a:endParaRPr lang="ru-RU"/>
        </a:p>
      </dgm:t>
    </dgm:pt>
    <dgm:pt modelId="{52699A0B-D96D-408D-8C47-3FBDE58CB4C1}" type="sibTrans" cxnId="{DA14C539-B120-49D8-9A66-5C2D1F13C877}">
      <dgm:prSet/>
      <dgm:spPr/>
      <dgm:t>
        <a:bodyPr/>
        <a:lstStyle/>
        <a:p>
          <a:endParaRPr lang="ru-RU"/>
        </a:p>
      </dgm:t>
    </dgm:pt>
    <dgm:pt modelId="{B825DA98-D235-4273-AB75-6F1B2821D4DD}">
      <dgm:prSet phldrT="[Текст]"/>
      <dgm:spPr>
        <a:solidFill>
          <a:srgbClr val="00B0F0"/>
        </a:solidFill>
      </dgm:spPr>
      <dgm:t>
        <a:bodyPr/>
        <a:lstStyle/>
        <a:p>
          <a:r>
            <a:rPr lang="ru-RU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Выпуск </a:t>
          </a:r>
          <a:endParaRPr lang="ru-RU" b="1" dirty="0">
            <a:solidFill>
              <a:srgbClr val="FFFF00"/>
            </a:solidFill>
            <a:latin typeface="Arial" pitchFamily="34" charset="0"/>
            <a:cs typeface="Arial" pitchFamily="34" charset="0"/>
          </a:endParaRPr>
        </a:p>
      </dgm:t>
    </dgm:pt>
    <dgm:pt modelId="{39A024F0-FC42-46FE-9B0E-5C2779CCC4AE}" type="parTrans" cxnId="{2AC59C1B-DE11-45DF-AAEC-20DDA4EB52BB}">
      <dgm:prSet/>
      <dgm:spPr/>
      <dgm:t>
        <a:bodyPr/>
        <a:lstStyle/>
        <a:p>
          <a:endParaRPr lang="ru-RU"/>
        </a:p>
      </dgm:t>
    </dgm:pt>
    <dgm:pt modelId="{DAAF044D-E958-492F-9680-8C031BB44208}" type="sibTrans" cxnId="{2AC59C1B-DE11-45DF-AAEC-20DDA4EB52BB}">
      <dgm:prSet/>
      <dgm:spPr/>
      <dgm:t>
        <a:bodyPr/>
        <a:lstStyle/>
        <a:p>
          <a:endParaRPr lang="ru-RU"/>
        </a:p>
      </dgm:t>
    </dgm:pt>
    <dgm:pt modelId="{F5D1DDB9-34D6-4DE9-831A-45C18E26E1A5}" type="pres">
      <dgm:prSet presAssocID="{645F16D3-9B74-4E90-8170-8B559C706ACA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B48366C-3FA5-4311-B1B6-09FB95C43C59}" type="pres">
      <dgm:prSet presAssocID="{645F16D3-9B74-4E90-8170-8B559C706ACA}" presName="triangle1" presStyleLbl="node1" presStyleIdx="0" presStyleCnt="4" custScaleX="82732" custScaleY="46982" custLinFactNeighborY="-24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F5E15E-D801-47C1-8A36-3B284010147D}" type="pres">
      <dgm:prSet presAssocID="{645F16D3-9B74-4E90-8170-8B559C706ACA}" presName="triangle2" presStyleLbl="node1" presStyleIdx="1" presStyleCnt="4" custScaleX="90920" custLinFactNeighborX="-12728" custLinFactNeighborY="4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0B0341-9BD4-4AA3-B7DB-F4FCCBE2684D}" type="pres">
      <dgm:prSet presAssocID="{645F16D3-9B74-4E90-8170-8B559C706ACA}" presName="triangle3" presStyleLbl="node1" presStyleIdx="2" presStyleCnt="4" custScaleX="127280" custScaleY="1054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918664-2A24-4952-92C7-4C18A8834B14}" type="pres">
      <dgm:prSet presAssocID="{645F16D3-9B74-4E90-8170-8B559C706ACA}" presName="triangle4" presStyleLbl="node1" presStyleIdx="3" presStyleCnt="4" custScaleX="90920" custLinFactNeighborX="127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7C207B-A8D2-4A92-8940-E25DC73CEDD3}" srcId="{645F16D3-9B74-4E90-8170-8B559C706ACA}" destId="{188E19F6-78DA-43F5-8C3B-4902713E7DFE}" srcOrd="0" destOrd="0" parTransId="{03C8855A-7FCA-437D-8C7A-68D793A21C7D}" sibTransId="{AF0FD3B6-7B29-4FD6-983C-A78472D6E5CF}"/>
    <dgm:cxn modelId="{28DFD642-420E-45E3-9279-6209AEA7BADC}" srcId="{645F16D3-9B74-4E90-8170-8B559C706ACA}" destId="{2B1B4BE3-69DB-4552-96B5-294BB5821463}" srcOrd="1" destOrd="0" parTransId="{5B5C7997-3D9A-4858-9AE0-A7453C2C565C}" sibTransId="{47F02BED-BC29-4549-8FF7-A4603EF05F79}"/>
    <dgm:cxn modelId="{A77E5781-C7C1-4F08-A304-5A193CD1AF55}" type="presOf" srcId="{B825DA98-D235-4273-AB75-6F1B2821D4DD}" destId="{7F918664-2A24-4952-92C7-4C18A8834B14}" srcOrd="0" destOrd="0" presId="urn:microsoft.com/office/officeart/2005/8/layout/pyramid4"/>
    <dgm:cxn modelId="{12DABB7E-FF62-48F1-9A7A-318CAD2E33FE}" type="presOf" srcId="{188E19F6-78DA-43F5-8C3B-4902713E7DFE}" destId="{BB48366C-3FA5-4311-B1B6-09FB95C43C59}" srcOrd="0" destOrd="0" presId="urn:microsoft.com/office/officeart/2005/8/layout/pyramid4"/>
    <dgm:cxn modelId="{DA14C539-B120-49D8-9A66-5C2D1F13C877}" srcId="{645F16D3-9B74-4E90-8170-8B559C706ACA}" destId="{149C2CDC-EC60-4391-978D-255E00E55EEA}" srcOrd="2" destOrd="0" parTransId="{CAE8B99F-4C1B-4AB5-9BC7-4E1ABF821606}" sibTransId="{52699A0B-D96D-408D-8C47-3FBDE58CB4C1}"/>
    <dgm:cxn modelId="{B97023F7-B5A6-48E4-BE82-6A6CDBCB437A}" type="presOf" srcId="{149C2CDC-EC60-4391-978D-255E00E55EEA}" destId="{490B0341-9BD4-4AA3-B7DB-F4FCCBE2684D}" srcOrd="0" destOrd="0" presId="urn:microsoft.com/office/officeart/2005/8/layout/pyramid4"/>
    <dgm:cxn modelId="{CBDC9740-AEFB-477D-A13E-233E0BF6F368}" type="presOf" srcId="{2B1B4BE3-69DB-4552-96B5-294BB5821463}" destId="{33F5E15E-D801-47C1-8A36-3B284010147D}" srcOrd="0" destOrd="0" presId="urn:microsoft.com/office/officeart/2005/8/layout/pyramid4"/>
    <dgm:cxn modelId="{2AC59C1B-DE11-45DF-AAEC-20DDA4EB52BB}" srcId="{645F16D3-9B74-4E90-8170-8B559C706ACA}" destId="{B825DA98-D235-4273-AB75-6F1B2821D4DD}" srcOrd="3" destOrd="0" parTransId="{39A024F0-FC42-46FE-9B0E-5C2779CCC4AE}" sibTransId="{DAAF044D-E958-492F-9680-8C031BB44208}"/>
    <dgm:cxn modelId="{8139E833-D09A-41E5-90E6-F3794EF1CD09}" type="presOf" srcId="{645F16D3-9B74-4E90-8170-8B559C706ACA}" destId="{F5D1DDB9-34D6-4DE9-831A-45C18E26E1A5}" srcOrd="0" destOrd="0" presId="urn:microsoft.com/office/officeart/2005/8/layout/pyramid4"/>
    <dgm:cxn modelId="{95A0F065-BCBF-4982-A7B4-6AF0FB9A30B8}" type="presParOf" srcId="{F5D1DDB9-34D6-4DE9-831A-45C18E26E1A5}" destId="{BB48366C-3FA5-4311-B1B6-09FB95C43C59}" srcOrd="0" destOrd="0" presId="urn:microsoft.com/office/officeart/2005/8/layout/pyramid4"/>
    <dgm:cxn modelId="{A11CED39-B30A-4CBC-922F-855DFC01FE8D}" type="presParOf" srcId="{F5D1DDB9-34D6-4DE9-831A-45C18E26E1A5}" destId="{33F5E15E-D801-47C1-8A36-3B284010147D}" srcOrd="1" destOrd="0" presId="urn:microsoft.com/office/officeart/2005/8/layout/pyramid4"/>
    <dgm:cxn modelId="{53EB1979-96EB-4685-AF6B-B030A3829F93}" type="presParOf" srcId="{F5D1DDB9-34D6-4DE9-831A-45C18E26E1A5}" destId="{490B0341-9BD4-4AA3-B7DB-F4FCCBE2684D}" srcOrd="2" destOrd="0" presId="urn:microsoft.com/office/officeart/2005/8/layout/pyramid4"/>
    <dgm:cxn modelId="{CDC7058E-D107-4CA6-B51E-DEF15A5939F0}" type="presParOf" srcId="{F5D1DDB9-34D6-4DE9-831A-45C18E26E1A5}" destId="{7F918664-2A24-4952-92C7-4C18A8834B14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2D443E-3090-47F2-8F89-3D63E5CC46C1}" type="doc">
      <dgm:prSet loTypeId="urn:microsoft.com/office/officeart/2005/8/layout/cycle6" loCatId="cycl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418C039-82F0-4A42-8C48-76E27FA438C6}">
      <dgm:prSet phldrT="[Текст]" custT="1"/>
      <dgm:spPr/>
      <dgm:t>
        <a:bodyPr/>
        <a:lstStyle/>
        <a:p>
          <a:r>
            <a:rPr lang="ru-RU" sz="1700" dirty="0" smtClean="0">
              <a:latin typeface="Arial" pitchFamily="34" charset="0"/>
              <a:ea typeface="Calibri"/>
              <a:cs typeface="Arial" pitchFamily="34" charset="0"/>
            </a:rPr>
            <a:t>Присуждение грантов и прием  абитуриентов  по направлениям подготовки </a:t>
          </a:r>
          <a:endParaRPr lang="ru-RU" sz="1700" dirty="0">
            <a:latin typeface="Arial" pitchFamily="34" charset="0"/>
            <a:cs typeface="Arial" pitchFamily="34" charset="0"/>
          </a:endParaRPr>
        </a:p>
      </dgm:t>
    </dgm:pt>
    <dgm:pt modelId="{27B8B304-3AC7-4889-AAB0-A9381203013E}" type="parTrans" cxnId="{9CA301A5-0A5B-407A-B7B2-7057B24889BD}">
      <dgm:prSet/>
      <dgm:spPr/>
      <dgm:t>
        <a:bodyPr/>
        <a:lstStyle/>
        <a:p>
          <a:endParaRPr lang="ru-RU"/>
        </a:p>
      </dgm:t>
    </dgm:pt>
    <dgm:pt modelId="{ABDC0422-D886-4821-8746-8ECFC6ED22E7}" type="sibTrans" cxnId="{9CA301A5-0A5B-407A-B7B2-7057B24889BD}">
      <dgm:prSet/>
      <dgm:spPr/>
      <dgm:t>
        <a:bodyPr/>
        <a:lstStyle/>
        <a:p>
          <a:endParaRPr lang="ru-RU"/>
        </a:p>
      </dgm:t>
    </dgm:pt>
    <dgm:pt modelId="{B49FD0F7-5727-4397-BA85-C23AA8F592F6}">
      <dgm:prSet phldrT="[Текст]" custT="1"/>
      <dgm:spPr/>
      <dgm:t>
        <a:bodyPr/>
        <a:lstStyle/>
        <a:p>
          <a:r>
            <a:rPr lang="ru-RU" sz="1700" dirty="0" smtClean="0">
              <a:latin typeface="Arial" pitchFamily="34" charset="0"/>
              <a:ea typeface="Calibri"/>
              <a:cs typeface="Arial" pitchFamily="34" charset="0"/>
            </a:rPr>
            <a:t>Передача определения порогового уровня балла ЕНТ для платного обучения на уровень вуза</a:t>
          </a:r>
          <a:endParaRPr lang="ru-RU" sz="1700" dirty="0">
            <a:latin typeface="Arial" pitchFamily="34" charset="0"/>
            <a:cs typeface="Arial" pitchFamily="34" charset="0"/>
          </a:endParaRPr>
        </a:p>
      </dgm:t>
    </dgm:pt>
    <dgm:pt modelId="{B238C4D8-EABA-4750-BDF9-22406C77E9FE}" type="parTrans" cxnId="{B10A425A-C41D-4EF8-8B19-39C134EFDF91}">
      <dgm:prSet/>
      <dgm:spPr/>
      <dgm:t>
        <a:bodyPr/>
        <a:lstStyle/>
        <a:p>
          <a:endParaRPr lang="ru-RU"/>
        </a:p>
      </dgm:t>
    </dgm:pt>
    <dgm:pt modelId="{19BDEA9E-3C05-4EC8-A0CA-6284258E482B}" type="sibTrans" cxnId="{B10A425A-C41D-4EF8-8B19-39C134EFDF91}">
      <dgm:prSet/>
      <dgm:spPr/>
      <dgm:t>
        <a:bodyPr/>
        <a:lstStyle/>
        <a:p>
          <a:endParaRPr lang="ru-RU"/>
        </a:p>
      </dgm:t>
    </dgm:pt>
    <dgm:pt modelId="{535870FC-8F47-4100-A15E-DF0DDFC76AB7}">
      <dgm:prSet phldrT="[Текст]" custT="1"/>
      <dgm:spPr/>
      <dgm:t>
        <a:bodyPr/>
        <a:lstStyle/>
        <a:p>
          <a:r>
            <a:rPr lang="ru-RU" sz="1700" dirty="0" smtClean="0">
              <a:latin typeface="Arial" panose="020B0604020202020204" pitchFamily="34" charset="0"/>
              <a:cs typeface="Arial" panose="020B0604020202020204" pitchFamily="34" charset="0"/>
            </a:rPr>
            <a:t>Поэтапное зачисление на платной основе по результатам первого и второго этапов ЕНТ </a:t>
          </a:r>
          <a:endParaRPr lang="ru-RU" sz="1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6985BF-0D4B-4586-B50E-A67A551F09D4}" type="parTrans" cxnId="{BCA68B05-A0A1-4CEA-B537-FCBEE539E0A7}">
      <dgm:prSet/>
      <dgm:spPr/>
      <dgm:t>
        <a:bodyPr/>
        <a:lstStyle/>
        <a:p>
          <a:endParaRPr lang="ru-RU"/>
        </a:p>
      </dgm:t>
    </dgm:pt>
    <dgm:pt modelId="{F3E622C9-DA63-4AC8-A619-0A19BDFA9A01}" type="sibTrans" cxnId="{BCA68B05-A0A1-4CEA-B537-FCBEE539E0A7}">
      <dgm:prSet/>
      <dgm:spPr/>
      <dgm:t>
        <a:bodyPr/>
        <a:lstStyle/>
        <a:p>
          <a:endParaRPr lang="ru-RU"/>
        </a:p>
      </dgm:t>
    </dgm:pt>
    <dgm:pt modelId="{2355CFA6-54AC-40C8-868A-1566E52C8F4C}">
      <dgm:prSet phldrT="[Текст]" custT="1"/>
      <dgm:spPr/>
      <dgm:t>
        <a:bodyPr/>
        <a:lstStyle/>
        <a:p>
          <a:r>
            <a:rPr lang="ru-RU" sz="1700" dirty="0" smtClean="0">
              <a:latin typeface="Arial" panose="020B0604020202020204" pitchFamily="34" charset="0"/>
              <a:cs typeface="Arial" panose="020B0604020202020204" pitchFamily="34" charset="0"/>
            </a:rPr>
            <a:t>Введение  дополнительных критериев отбора вузами</a:t>
          </a:r>
          <a:endParaRPr lang="ru-RU" sz="1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A28163-534B-41FA-A3B2-25C54EACF91A}" type="parTrans" cxnId="{4196F7D9-A27E-4BDD-8351-080CBB5F443B}">
      <dgm:prSet/>
      <dgm:spPr/>
      <dgm:t>
        <a:bodyPr/>
        <a:lstStyle/>
        <a:p>
          <a:endParaRPr lang="ru-RU"/>
        </a:p>
      </dgm:t>
    </dgm:pt>
    <dgm:pt modelId="{CE383B0B-C576-4663-8C16-CC16D2D5EB85}" type="sibTrans" cxnId="{4196F7D9-A27E-4BDD-8351-080CBB5F443B}">
      <dgm:prSet/>
      <dgm:spPr/>
      <dgm:t>
        <a:bodyPr/>
        <a:lstStyle/>
        <a:p>
          <a:endParaRPr lang="ru-RU"/>
        </a:p>
      </dgm:t>
    </dgm:pt>
    <dgm:pt modelId="{1A1CC50D-D324-4DD3-83EE-87411BE938C2}">
      <dgm:prSet phldrT="[Текст]" custT="1"/>
      <dgm:spPr/>
      <dgm:t>
        <a:bodyPr/>
        <a:lstStyle/>
        <a:p>
          <a:pPr rtl="0"/>
          <a:r>
            <a:rPr lang="ru-RU" sz="1700" dirty="0" smtClean="0">
              <a:latin typeface="Arial" panose="020B0604020202020204" pitchFamily="34" charset="0"/>
              <a:cs typeface="Arial" panose="020B0604020202020204" pitchFamily="34" charset="0"/>
            </a:rPr>
            <a:t>Предоставление права выбора языка обучения обучающимися, в </a:t>
          </a:r>
          <a:r>
            <a:rPr lang="ru-RU" sz="1700" dirty="0" err="1" smtClean="0">
              <a:latin typeface="Arial" panose="020B0604020202020204" pitchFamily="34" charset="0"/>
              <a:cs typeface="Arial" panose="020B0604020202020204" pitchFamily="34" charset="0"/>
            </a:rPr>
            <a:t>т.ч</a:t>
          </a:r>
          <a:r>
            <a:rPr lang="ru-RU" sz="1700" dirty="0" smtClean="0">
              <a:latin typeface="Arial" panose="020B0604020202020204" pitchFamily="34" charset="0"/>
              <a:cs typeface="Arial" panose="020B0604020202020204" pitchFamily="34" charset="0"/>
            </a:rPr>
            <a:t>. при зачислении </a:t>
          </a:r>
          <a:endParaRPr lang="ru-RU" sz="1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A948A89-EB1B-4BE9-8B52-3CDD22C04E83}" type="parTrans" cxnId="{16B0D18E-51C2-4CE2-9A70-1EF7DA94C550}">
      <dgm:prSet/>
      <dgm:spPr/>
      <dgm:t>
        <a:bodyPr/>
        <a:lstStyle/>
        <a:p>
          <a:endParaRPr lang="ru-RU"/>
        </a:p>
      </dgm:t>
    </dgm:pt>
    <dgm:pt modelId="{20058E41-E084-47BF-9AAB-89C3C01681D7}" type="sibTrans" cxnId="{16B0D18E-51C2-4CE2-9A70-1EF7DA94C550}">
      <dgm:prSet/>
      <dgm:spPr/>
      <dgm:t>
        <a:bodyPr/>
        <a:lstStyle/>
        <a:p>
          <a:endParaRPr lang="ru-RU"/>
        </a:p>
      </dgm:t>
    </dgm:pt>
    <dgm:pt modelId="{28A0BA3F-4BA0-45D2-B420-9F790B7023F4}">
      <dgm:prSet custT="1"/>
      <dgm:spPr/>
      <dgm:t>
        <a:bodyPr/>
        <a:lstStyle/>
        <a:p>
          <a:r>
            <a:rPr lang="ru-RU" sz="17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rPr>
            <a:t>В</a:t>
          </a:r>
          <a:r>
            <a:rPr lang="ru-RU" sz="1700" baseline="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rPr>
            <a:t> сертификат ЕНТ и свидетельство обладателя гранта ввести </a:t>
          </a:r>
          <a:r>
            <a:rPr lang="en-US" sz="1700" baseline="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rPr>
            <a:t>QR-</a:t>
          </a:r>
          <a:r>
            <a:rPr lang="ru-RU" sz="1700" baseline="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rPr>
            <a:t>код</a:t>
          </a:r>
          <a:endParaRPr lang="ru-RU" sz="1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64CBD7-2549-460C-A6F8-6DAD72306D0F}" type="parTrans" cxnId="{C8CD242A-8438-4461-A7E6-5007C53AEDE1}">
      <dgm:prSet/>
      <dgm:spPr/>
      <dgm:t>
        <a:bodyPr/>
        <a:lstStyle/>
        <a:p>
          <a:endParaRPr lang="ru-RU"/>
        </a:p>
      </dgm:t>
    </dgm:pt>
    <dgm:pt modelId="{761DA858-7097-4950-9C74-D377E4FA8C0F}" type="sibTrans" cxnId="{C8CD242A-8438-4461-A7E6-5007C53AEDE1}">
      <dgm:prSet/>
      <dgm:spPr/>
      <dgm:t>
        <a:bodyPr/>
        <a:lstStyle/>
        <a:p>
          <a:endParaRPr lang="ru-RU"/>
        </a:p>
      </dgm:t>
    </dgm:pt>
    <dgm:pt modelId="{51C11952-7C14-4876-A5BD-49B6B41B1268}" type="pres">
      <dgm:prSet presAssocID="{2B2D443E-3090-47F2-8F89-3D63E5CC46C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5EF26E-821B-4C5D-91B5-F2104C207745}" type="pres">
      <dgm:prSet presAssocID="{B418C039-82F0-4A42-8C48-76E27FA438C6}" presName="node" presStyleLbl="node1" presStyleIdx="0" presStyleCnt="6" custScaleX="162863" custScaleY="1324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B08202-FD27-4D0C-974B-6119308C66E9}" type="pres">
      <dgm:prSet presAssocID="{B418C039-82F0-4A42-8C48-76E27FA438C6}" presName="spNode" presStyleCnt="0"/>
      <dgm:spPr/>
      <dgm:t>
        <a:bodyPr/>
        <a:lstStyle/>
        <a:p>
          <a:endParaRPr lang="ru-RU"/>
        </a:p>
      </dgm:t>
    </dgm:pt>
    <dgm:pt modelId="{1F30B764-C9B2-48B9-9090-CB7A38029AB6}" type="pres">
      <dgm:prSet presAssocID="{ABDC0422-D886-4821-8746-8ECFC6ED22E7}" presName="sibTrans" presStyleLbl="sibTrans1D1" presStyleIdx="0" presStyleCnt="6"/>
      <dgm:spPr/>
      <dgm:t>
        <a:bodyPr/>
        <a:lstStyle/>
        <a:p>
          <a:endParaRPr lang="ru-RU"/>
        </a:p>
      </dgm:t>
    </dgm:pt>
    <dgm:pt modelId="{1E61EDDA-6A5E-4522-8C18-2F8B0BF94B86}" type="pres">
      <dgm:prSet presAssocID="{B49FD0F7-5727-4397-BA85-C23AA8F592F6}" presName="node" presStyleLbl="node1" presStyleIdx="1" presStyleCnt="6" custScaleX="162863" custScaleY="132438" custRadScaleRad="95418" custRadScaleInc="258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E0E88E-7FD4-4BC1-8380-CB29C41C4E33}" type="pres">
      <dgm:prSet presAssocID="{B49FD0F7-5727-4397-BA85-C23AA8F592F6}" presName="spNode" presStyleCnt="0"/>
      <dgm:spPr/>
      <dgm:t>
        <a:bodyPr/>
        <a:lstStyle/>
        <a:p>
          <a:endParaRPr lang="ru-RU"/>
        </a:p>
      </dgm:t>
    </dgm:pt>
    <dgm:pt modelId="{D4D53A32-0BDC-44A3-B930-224AD1702404}" type="pres">
      <dgm:prSet presAssocID="{19BDEA9E-3C05-4EC8-A0CA-6284258E482B}" presName="sibTrans" presStyleLbl="sibTrans1D1" presStyleIdx="1" presStyleCnt="6"/>
      <dgm:spPr/>
      <dgm:t>
        <a:bodyPr/>
        <a:lstStyle/>
        <a:p>
          <a:endParaRPr lang="ru-RU"/>
        </a:p>
      </dgm:t>
    </dgm:pt>
    <dgm:pt modelId="{D25B17B3-F153-4FDC-851F-4AE7EC8880A7}" type="pres">
      <dgm:prSet presAssocID="{535870FC-8F47-4100-A15E-DF0DDFC76AB7}" presName="node" presStyleLbl="node1" presStyleIdx="2" presStyleCnt="6" custScaleX="162863" custScaleY="1324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55E495-C0A6-45AA-9053-F87B88974269}" type="pres">
      <dgm:prSet presAssocID="{535870FC-8F47-4100-A15E-DF0DDFC76AB7}" presName="spNode" presStyleCnt="0"/>
      <dgm:spPr/>
      <dgm:t>
        <a:bodyPr/>
        <a:lstStyle/>
        <a:p>
          <a:endParaRPr lang="ru-RU"/>
        </a:p>
      </dgm:t>
    </dgm:pt>
    <dgm:pt modelId="{3A932061-5F06-4BF4-B469-EF36B685304B}" type="pres">
      <dgm:prSet presAssocID="{F3E622C9-DA63-4AC8-A619-0A19BDFA9A01}" presName="sibTrans" presStyleLbl="sibTrans1D1" presStyleIdx="2" presStyleCnt="6"/>
      <dgm:spPr/>
      <dgm:t>
        <a:bodyPr/>
        <a:lstStyle/>
        <a:p>
          <a:endParaRPr lang="ru-RU"/>
        </a:p>
      </dgm:t>
    </dgm:pt>
    <dgm:pt modelId="{F2F94B2D-32B2-4516-9E45-FA845F08B7D0}" type="pres">
      <dgm:prSet presAssocID="{2355CFA6-54AC-40C8-868A-1566E52C8F4C}" presName="node" presStyleLbl="node1" presStyleIdx="3" presStyleCnt="6" custScaleX="162863" custScaleY="1324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06D91A-768B-4DFB-A25D-CE2599066DBD}" type="pres">
      <dgm:prSet presAssocID="{2355CFA6-54AC-40C8-868A-1566E52C8F4C}" presName="spNode" presStyleCnt="0"/>
      <dgm:spPr/>
      <dgm:t>
        <a:bodyPr/>
        <a:lstStyle/>
        <a:p>
          <a:endParaRPr lang="ru-RU"/>
        </a:p>
      </dgm:t>
    </dgm:pt>
    <dgm:pt modelId="{BF6E7424-23C0-4FD3-8450-D9DA0BB3501C}" type="pres">
      <dgm:prSet presAssocID="{CE383B0B-C576-4663-8C16-CC16D2D5EB85}" presName="sibTrans" presStyleLbl="sibTrans1D1" presStyleIdx="3" presStyleCnt="6"/>
      <dgm:spPr/>
      <dgm:t>
        <a:bodyPr/>
        <a:lstStyle/>
        <a:p>
          <a:endParaRPr lang="ru-RU"/>
        </a:p>
      </dgm:t>
    </dgm:pt>
    <dgm:pt modelId="{DB8901AD-C210-4822-8F9C-25101F60DD9D}" type="pres">
      <dgm:prSet presAssocID="{1A1CC50D-D324-4DD3-83EE-87411BE938C2}" presName="node" presStyleLbl="node1" presStyleIdx="4" presStyleCnt="6" custScaleX="162863" custScaleY="132438" custRadScaleRad="102535" custRadScaleInc="134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B378B6-9712-462E-A531-480F711D83A3}" type="pres">
      <dgm:prSet presAssocID="{1A1CC50D-D324-4DD3-83EE-87411BE938C2}" presName="spNode" presStyleCnt="0"/>
      <dgm:spPr/>
      <dgm:t>
        <a:bodyPr/>
        <a:lstStyle/>
        <a:p>
          <a:endParaRPr lang="ru-RU"/>
        </a:p>
      </dgm:t>
    </dgm:pt>
    <dgm:pt modelId="{6ADE85D7-1AF7-447C-ACA3-3CDE1B455B6D}" type="pres">
      <dgm:prSet presAssocID="{20058E41-E084-47BF-9AAB-89C3C01681D7}" presName="sibTrans" presStyleLbl="sibTrans1D1" presStyleIdx="4" presStyleCnt="6"/>
      <dgm:spPr/>
      <dgm:t>
        <a:bodyPr/>
        <a:lstStyle/>
        <a:p>
          <a:endParaRPr lang="ru-RU"/>
        </a:p>
      </dgm:t>
    </dgm:pt>
    <dgm:pt modelId="{EE2011C1-4007-4613-895F-D2FD3E74D9DE}" type="pres">
      <dgm:prSet presAssocID="{28A0BA3F-4BA0-45D2-B420-9F790B7023F4}" presName="node" presStyleLbl="node1" presStyleIdx="5" presStyleCnt="6" custScaleX="162863" custScaleY="132438" custRadScaleRad="100763" custRadScaleInc="-23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83BBC4-1C7A-48F4-9348-8655F90CF5E7}" type="pres">
      <dgm:prSet presAssocID="{28A0BA3F-4BA0-45D2-B420-9F790B7023F4}" presName="spNode" presStyleCnt="0"/>
      <dgm:spPr/>
      <dgm:t>
        <a:bodyPr/>
        <a:lstStyle/>
        <a:p>
          <a:endParaRPr lang="ru-RU"/>
        </a:p>
      </dgm:t>
    </dgm:pt>
    <dgm:pt modelId="{AD3FA729-2FAD-4AC6-BAD5-4928EC3E01C5}" type="pres">
      <dgm:prSet presAssocID="{761DA858-7097-4950-9C74-D377E4FA8C0F}" presName="sibTrans" presStyleLbl="sibTrans1D1" presStyleIdx="5" presStyleCnt="6"/>
      <dgm:spPr/>
      <dgm:t>
        <a:bodyPr/>
        <a:lstStyle/>
        <a:p>
          <a:endParaRPr lang="ru-RU"/>
        </a:p>
      </dgm:t>
    </dgm:pt>
  </dgm:ptLst>
  <dgm:cxnLst>
    <dgm:cxn modelId="{6FB07F8A-A04A-4D76-B82E-789F4744C59B}" type="presOf" srcId="{20058E41-E084-47BF-9AAB-89C3C01681D7}" destId="{6ADE85D7-1AF7-447C-ACA3-3CDE1B455B6D}" srcOrd="0" destOrd="0" presId="urn:microsoft.com/office/officeart/2005/8/layout/cycle6"/>
    <dgm:cxn modelId="{B10A425A-C41D-4EF8-8B19-39C134EFDF91}" srcId="{2B2D443E-3090-47F2-8F89-3D63E5CC46C1}" destId="{B49FD0F7-5727-4397-BA85-C23AA8F592F6}" srcOrd="1" destOrd="0" parTransId="{B238C4D8-EABA-4750-BDF9-22406C77E9FE}" sibTransId="{19BDEA9E-3C05-4EC8-A0CA-6284258E482B}"/>
    <dgm:cxn modelId="{BCA68B05-A0A1-4CEA-B537-FCBEE539E0A7}" srcId="{2B2D443E-3090-47F2-8F89-3D63E5CC46C1}" destId="{535870FC-8F47-4100-A15E-DF0DDFC76AB7}" srcOrd="2" destOrd="0" parTransId="{006985BF-0D4B-4586-B50E-A67A551F09D4}" sibTransId="{F3E622C9-DA63-4AC8-A619-0A19BDFA9A01}"/>
    <dgm:cxn modelId="{4AB2F77B-6791-41DC-A8A2-F934D2AEF9C3}" type="presOf" srcId="{2B2D443E-3090-47F2-8F89-3D63E5CC46C1}" destId="{51C11952-7C14-4876-A5BD-49B6B41B1268}" srcOrd="0" destOrd="0" presId="urn:microsoft.com/office/officeart/2005/8/layout/cycle6"/>
    <dgm:cxn modelId="{C8CD242A-8438-4461-A7E6-5007C53AEDE1}" srcId="{2B2D443E-3090-47F2-8F89-3D63E5CC46C1}" destId="{28A0BA3F-4BA0-45D2-B420-9F790B7023F4}" srcOrd="5" destOrd="0" parTransId="{2F64CBD7-2549-460C-A6F8-6DAD72306D0F}" sibTransId="{761DA858-7097-4950-9C74-D377E4FA8C0F}"/>
    <dgm:cxn modelId="{7F15FDF5-51DB-4DE7-A989-2D5B04A6F22B}" type="presOf" srcId="{761DA858-7097-4950-9C74-D377E4FA8C0F}" destId="{AD3FA729-2FAD-4AC6-BAD5-4928EC3E01C5}" srcOrd="0" destOrd="0" presId="urn:microsoft.com/office/officeart/2005/8/layout/cycle6"/>
    <dgm:cxn modelId="{283D3A24-F87E-4BA3-93F3-ED3CE2D991CC}" type="presOf" srcId="{535870FC-8F47-4100-A15E-DF0DDFC76AB7}" destId="{D25B17B3-F153-4FDC-851F-4AE7EC8880A7}" srcOrd="0" destOrd="0" presId="urn:microsoft.com/office/officeart/2005/8/layout/cycle6"/>
    <dgm:cxn modelId="{4196F7D9-A27E-4BDD-8351-080CBB5F443B}" srcId="{2B2D443E-3090-47F2-8F89-3D63E5CC46C1}" destId="{2355CFA6-54AC-40C8-868A-1566E52C8F4C}" srcOrd="3" destOrd="0" parTransId="{A2A28163-534B-41FA-A3B2-25C54EACF91A}" sibTransId="{CE383B0B-C576-4663-8C16-CC16D2D5EB85}"/>
    <dgm:cxn modelId="{61D11D92-6549-45D5-A81F-950DBB35E76E}" type="presOf" srcId="{1A1CC50D-D324-4DD3-83EE-87411BE938C2}" destId="{DB8901AD-C210-4822-8F9C-25101F60DD9D}" srcOrd="0" destOrd="0" presId="urn:microsoft.com/office/officeart/2005/8/layout/cycle6"/>
    <dgm:cxn modelId="{6E94BD04-97F3-4AEF-89A3-B10133B68524}" type="presOf" srcId="{B418C039-82F0-4A42-8C48-76E27FA438C6}" destId="{4B5EF26E-821B-4C5D-91B5-F2104C207745}" srcOrd="0" destOrd="0" presId="urn:microsoft.com/office/officeart/2005/8/layout/cycle6"/>
    <dgm:cxn modelId="{F654F8DB-D91B-4914-9082-1E8794A83358}" type="presOf" srcId="{28A0BA3F-4BA0-45D2-B420-9F790B7023F4}" destId="{EE2011C1-4007-4613-895F-D2FD3E74D9DE}" srcOrd="0" destOrd="0" presId="urn:microsoft.com/office/officeart/2005/8/layout/cycle6"/>
    <dgm:cxn modelId="{68B7D01A-7F70-4A9C-8B88-7D707F9416C0}" type="presOf" srcId="{2355CFA6-54AC-40C8-868A-1566E52C8F4C}" destId="{F2F94B2D-32B2-4516-9E45-FA845F08B7D0}" srcOrd="0" destOrd="0" presId="urn:microsoft.com/office/officeart/2005/8/layout/cycle6"/>
    <dgm:cxn modelId="{6AA1CF02-618D-4BE8-8A5D-5D941D62031B}" type="presOf" srcId="{B49FD0F7-5727-4397-BA85-C23AA8F592F6}" destId="{1E61EDDA-6A5E-4522-8C18-2F8B0BF94B86}" srcOrd="0" destOrd="0" presId="urn:microsoft.com/office/officeart/2005/8/layout/cycle6"/>
    <dgm:cxn modelId="{7F28BFC0-2CAB-44C7-9A32-AB2430B96404}" type="presOf" srcId="{ABDC0422-D886-4821-8746-8ECFC6ED22E7}" destId="{1F30B764-C9B2-48B9-9090-CB7A38029AB6}" srcOrd="0" destOrd="0" presId="urn:microsoft.com/office/officeart/2005/8/layout/cycle6"/>
    <dgm:cxn modelId="{CB831EC9-BDB4-431C-9040-17F8F61913FF}" type="presOf" srcId="{CE383B0B-C576-4663-8C16-CC16D2D5EB85}" destId="{BF6E7424-23C0-4FD3-8450-D9DA0BB3501C}" srcOrd="0" destOrd="0" presId="urn:microsoft.com/office/officeart/2005/8/layout/cycle6"/>
    <dgm:cxn modelId="{C515E8B8-D2B0-4D34-B38D-F0A4A152216B}" type="presOf" srcId="{19BDEA9E-3C05-4EC8-A0CA-6284258E482B}" destId="{D4D53A32-0BDC-44A3-B930-224AD1702404}" srcOrd="0" destOrd="0" presId="urn:microsoft.com/office/officeart/2005/8/layout/cycle6"/>
    <dgm:cxn modelId="{9E785E67-9FD3-425D-9CFE-0B545B405641}" type="presOf" srcId="{F3E622C9-DA63-4AC8-A619-0A19BDFA9A01}" destId="{3A932061-5F06-4BF4-B469-EF36B685304B}" srcOrd="0" destOrd="0" presId="urn:microsoft.com/office/officeart/2005/8/layout/cycle6"/>
    <dgm:cxn modelId="{16B0D18E-51C2-4CE2-9A70-1EF7DA94C550}" srcId="{2B2D443E-3090-47F2-8F89-3D63E5CC46C1}" destId="{1A1CC50D-D324-4DD3-83EE-87411BE938C2}" srcOrd="4" destOrd="0" parTransId="{FA948A89-EB1B-4BE9-8B52-3CDD22C04E83}" sibTransId="{20058E41-E084-47BF-9AAB-89C3C01681D7}"/>
    <dgm:cxn modelId="{9CA301A5-0A5B-407A-B7B2-7057B24889BD}" srcId="{2B2D443E-3090-47F2-8F89-3D63E5CC46C1}" destId="{B418C039-82F0-4A42-8C48-76E27FA438C6}" srcOrd="0" destOrd="0" parTransId="{27B8B304-3AC7-4889-AAB0-A9381203013E}" sibTransId="{ABDC0422-D886-4821-8746-8ECFC6ED22E7}"/>
    <dgm:cxn modelId="{343C5647-A9E6-4839-A825-BAA87017F3FE}" type="presParOf" srcId="{51C11952-7C14-4876-A5BD-49B6B41B1268}" destId="{4B5EF26E-821B-4C5D-91B5-F2104C207745}" srcOrd="0" destOrd="0" presId="urn:microsoft.com/office/officeart/2005/8/layout/cycle6"/>
    <dgm:cxn modelId="{CB8A271A-17D3-464B-925C-1C58D8178437}" type="presParOf" srcId="{51C11952-7C14-4876-A5BD-49B6B41B1268}" destId="{0FB08202-FD27-4D0C-974B-6119308C66E9}" srcOrd="1" destOrd="0" presId="urn:microsoft.com/office/officeart/2005/8/layout/cycle6"/>
    <dgm:cxn modelId="{EBA86380-8B8E-415C-9DC9-B2FD866A2F48}" type="presParOf" srcId="{51C11952-7C14-4876-A5BD-49B6B41B1268}" destId="{1F30B764-C9B2-48B9-9090-CB7A38029AB6}" srcOrd="2" destOrd="0" presId="urn:microsoft.com/office/officeart/2005/8/layout/cycle6"/>
    <dgm:cxn modelId="{E72FE641-98FB-4F95-9A6D-3564AA9BF3DC}" type="presParOf" srcId="{51C11952-7C14-4876-A5BD-49B6B41B1268}" destId="{1E61EDDA-6A5E-4522-8C18-2F8B0BF94B86}" srcOrd="3" destOrd="0" presId="urn:microsoft.com/office/officeart/2005/8/layout/cycle6"/>
    <dgm:cxn modelId="{7C0921FF-C180-4241-BE1D-E31F9F6AEEF0}" type="presParOf" srcId="{51C11952-7C14-4876-A5BD-49B6B41B1268}" destId="{79E0E88E-7FD4-4BC1-8380-CB29C41C4E33}" srcOrd="4" destOrd="0" presId="urn:microsoft.com/office/officeart/2005/8/layout/cycle6"/>
    <dgm:cxn modelId="{B2BAA568-858C-4091-9F99-EF5FFE6245C2}" type="presParOf" srcId="{51C11952-7C14-4876-A5BD-49B6B41B1268}" destId="{D4D53A32-0BDC-44A3-B930-224AD1702404}" srcOrd="5" destOrd="0" presId="urn:microsoft.com/office/officeart/2005/8/layout/cycle6"/>
    <dgm:cxn modelId="{EC459801-8E76-4A08-9C52-5FDF382176D4}" type="presParOf" srcId="{51C11952-7C14-4876-A5BD-49B6B41B1268}" destId="{D25B17B3-F153-4FDC-851F-4AE7EC8880A7}" srcOrd="6" destOrd="0" presId="urn:microsoft.com/office/officeart/2005/8/layout/cycle6"/>
    <dgm:cxn modelId="{9099E20E-863B-4CB5-A149-F0B1F405D779}" type="presParOf" srcId="{51C11952-7C14-4876-A5BD-49B6B41B1268}" destId="{7D55E495-C0A6-45AA-9053-F87B88974269}" srcOrd="7" destOrd="0" presId="urn:microsoft.com/office/officeart/2005/8/layout/cycle6"/>
    <dgm:cxn modelId="{CDD2800D-5F07-44E9-BF5B-66C02E8D2298}" type="presParOf" srcId="{51C11952-7C14-4876-A5BD-49B6B41B1268}" destId="{3A932061-5F06-4BF4-B469-EF36B685304B}" srcOrd="8" destOrd="0" presId="urn:microsoft.com/office/officeart/2005/8/layout/cycle6"/>
    <dgm:cxn modelId="{FB9288DA-5917-48F0-A500-3A1DC12D13C0}" type="presParOf" srcId="{51C11952-7C14-4876-A5BD-49B6B41B1268}" destId="{F2F94B2D-32B2-4516-9E45-FA845F08B7D0}" srcOrd="9" destOrd="0" presId="urn:microsoft.com/office/officeart/2005/8/layout/cycle6"/>
    <dgm:cxn modelId="{25037100-5C1F-496C-9D11-3B50BB3B2C88}" type="presParOf" srcId="{51C11952-7C14-4876-A5BD-49B6B41B1268}" destId="{4B06D91A-768B-4DFB-A25D-CE2599066DBD}" srcOrd="10" destOrd="0" presId="urn:microsoft.com/office/officeart/2005/8/layout/cycle6"/>
    <dgm:cxn modelId="{4E258E6E-A56D-47CB-B989-9C9CD6B799EA}" type="presParOf" srcId="{51C11952-7C14-4876-A5BD-49B6B41B1268}" destId="{BF6E7424-23C0-4FD3-8450-D9DA0BB3501C}" srcOrd="11" destOrd="0" presId="urn:microsoft.com/office/officeart/2005/8/layout/cycle6"/>
    <dgm:cxn modelId="{98C77240-DE2F-4097-9E86-A0F8D78E7AE1}" type="presParOf" srcId="{51C11952-7C14-4876-A5BD-49B6B41B1268}" destId="{DB8901AD-C210-4822-8F9C-25101F60DD9D}" srcOrd="12" destOrd="0" presId="urn:microsoft.com/office/officeart/2005/8/layout/cycle6"/>
    <dgm:cxn modelId="{F0C44E4C-D8AC-4858-AF81-50FBBE49E725}" type="presParOf" srcId="{51C11952-7C14-4876-A5BD-49B6B41B1268}" destId="{13B378B6-9712-462E-A531-480F711D83A3}" srcOrd="13" destOrd="0" presId="urn:microsoft.com/office/officeart/2005/8/layout/cycle6"/>
    <dgm:cxn modelId="{05C62FC4-BE7D-4FBB-9197-FDAE5CC92AD4}" type="presParOf" srcId="{51C11952-7C14-4876-A5BD-49B6B41B1268}" destId="{6ADE85D7-1AF7-447C-ACA3-3CDE1B455B6D}" srcOrd="14" destOrd="0" presId="urn:microsoft.com/office/officeart/2005/8/layout/cycle6"/>
    <dgm:cxn modelId="{D035C503-18D3-46F1-9A2E-33BFCD9CAECF}" type="presParOf" srcId="{51C11952-7C14-4876-A5BD-49B6B41B1268}" destId="{EE2011C1-4007-4613-895F-D2FD3E74D9DE}" srcOrd="15" destOrd="0" presId="urn:microsoft.com/office/officeart/2005/8/layout/cycle6"/>
    <dgm:cxn modelId="{8E82299E-D913-4ADB-B65E-3A0884C524E1}" type="presParOf" srcId="{51C11952-7C14-4876-A5BD-49B6B41B1268}" destId="{5F83BBC4-1C7A-48F4-9348-8655F90CF5E7}" srcOrd="16" destOrd="0" presId="urn:microsoft.com/office/officeart/2005/8/layout/cycle6"/>
    <dgm:cxn modelId="{5C87D724-0713-4CE4-B9DE-AFE63709ACD3}" type="presParOf" srcId="{51C11952-7C14-4876-A5BD-49B6B41B1268}" destId="{AD3FA729-2FAD-4AC6-BAD5-4928EC3E01C5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2D443E-3090-47F2-8F89-3D63E5CC46C1}" type="doc">
      <dgm:prSet loTypeId="urn:microsoft.com/office/officeart/2005/8/layout/cycle6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418C039-82F0-4A42-8C48-76E27FA438C6}">
      <dgm:prSet phldrT="[Текст]" custT="1"/>
      <dgm:spPr/>
      <dgm:t>
        <a:bodyPr/>
        <a:lstStyle/>
        <a:p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Определение критериев отбора на образовательные программы как по образовательному гранту, так и на платной основе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B8B304-3AC7-4889-AAB0-A9381203013E}" type="parTrans" cxnId="{9CA301A5-0A5B-407A-B7B2-7057B24889BD}">
      <dgm:prSet/>
      <dgm:spPr/>
      <dgm:t>
        <a:bodyPr/>
        <a:lstStyle/>
        <a:p>
          <a:endParaRPr lang="ru-RU"/>
        </a:p>
      </dgm:t>
    </dgm:pt>
    <dgm:pt modelId="{ABDC0422-D886-4821-8746-8ECFC6ED22E7}" type="sibTrans" cxnId="{9CA301A5-0A5B-407A-B7B2-7057B24889BD}">
      <dgm:prSet/>
      <dgm:spPr/>
      <dgm:t>
        <a:bodyPr/>
        <a:lstStyle/>
        <a:p>
          <a:endParaRPr lang="ru-RU"/>
        </a:p>
      </dgm:t>
    </dgm:pt>
    <dgm:pt modelId="{B49FD0F7-5727-4397-BA85-C23AA8F592F6}">
      <dgm:prSet phldrT="[Текст]" custT="1"/>
      <dgm:spPr/>
      <dgm:t>
        <a:bodyPr/>
        <a:lstStyle/>
        <a:p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Зачисление студентов на  образовательные программы в рамках направлений подготовки с учетом потребности рынка труда, в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т.ч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. регионального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38C4D8-EABA-4750-BDF9-22406C77E9FE}" type="parTrans" cxnId="{B10A425A-C41D-4EF8-8B19-39C134EFDF91}">
      <dgm:prSet/>
      <dgm:spPr/>
      <dgm:t>
        <a:bodyPr/>
        <a:lstStyle/>
        <a:p>
          <a:endParaRPr lang="ru-RU"/>
        </a:p>
      </dgm:t>
    </dgm:pt>
    <dgm:pt modelId="{19BDEA9E-3C05-4EC8-A0CA-6284258E482B}" type="sibTrans" cxnId="{B10A425A-C41D-4EF8-8B19-39C134EFDF91}">
      <dgm:prSet/>
      <dgm:spPr/>
      <dgm:t>
        <a:bodyPr/>
        <a:lstStyle/>
        <a:p>
          <a:endParaRPr lang="ru-RU"/>
        </a:p>
      </dgm:t>
    </dgm:pt>
    <dgm:pt modelId="{535870FC-8F47-4100-A15E-DF0DDFC76AB7}">
      <dgm:prSet phldrT="[Текст]" custT="1"/>
      <dgm:spPr/>
      <dgm:t>
        <a:bodyPr/>
        <a:lstStyle/>
        <a:p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Определение общего плана приема студентов с учетом  материально-технической базы (учебные площади и обслуживающие ресурсы)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6985BF-0D4B-4586-B50E-A67A551F09D4}" type="parTrans" cxnId="{BCA68B05-A0A1-4CEA-B537-FCBEE539E0A7}">
      <dgm:prSet/>
      <dgm:spPr/>
      <dgm:t>
        <a:bodyPr/>
        <a:lstStyle/>
        <a:p>
          <a:endParaRPr lang="ru-RU"/>
        </a:p>
      </dgm:t>
    </dgm:pt>
    <dgm:pt modelId="{F3E622C9-DA63-4AC8-A619-0A19BDFA9A01}" type="sibTrans" cxnId="{BCA68B05-A0A1-4CEA-B537-FCBEE539E0A7}">
      <dgm:prSet/>
      <dgm:spPr/>
      <dgm:t>
        <a:bodyPr/>
        <a:lstStyle/>
        <a:p>
          <a:endParaRPr lang="ru-RU"/>
        </a:p>
      </dgm:t>
    </dgm:pt>
    <dgm:pt modelId="{2355CFA6-54AC-40C8-868A-1566E52C8F4C}">
      <dgm:prSet phldrT="[Текст]" custT="1"/>
      <dgm:spPr/>
      <dgm:t>
        <a:bodyPr/>
        <a:lstStyle/>
        <a:p>
          <a:pPr rtl="0"/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Аналитический отчет о приеме студентов в разрезе ОП по завершению приемной компании 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A28163-534B-41FA-A3B2-25C54EACF91A}" type="parTrans" cxnId="{4196F7D9-A27E-4BDD-8351-080CBB5F443B}">
      <dgm:prSet/>
      <dgm:spPr/>
      <dgm:t>
        <a:bodyPr/>
        <a:lstStyle/>
        <a:p>
          <a:endParaRPr lang="ru-RU"/>
        </a:p>
      </dgm:t>
    </dgm:pt>
    <dgm:pt modelId="{CE383B0B-C576-4663-8C16-CC16D2D5EB85}" type="sibTrans" cxnId="{4196F7D9-A27E-4BDD-8351-080CBB5F443B}">
      <dgm:prSet/>
      <dgm:spPr/>
      <dgm:t>
        <a:bodyPr/>
        <a:lstStyle/>
        <a:p>
          <a:endParaRPr lang="ru-RU"/>
        </a:p>
      </dgm:t>
    </dgm:pt>
    <dgm:pt modelId="{1A1CC50D-D324-4DD3-83EE-87411BE938C2}">
      <dgm:prSet phldrT="[Текст]" custT="1"/>
      <dgm:spPr/>
      <dgm:t>
        <a:bodyPr/>
        <a:lstStyle/>
        <a:p>
          <a:pPr rtl="0"/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Информация о приеме: план приема, результаты ЕНТ, аналитический отчет размещаются на сайте вуза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A948A89-EB1B-4BE9-8B52-3CDD22C04E83}" type="parTrans" cxnId="{16B0D18E-51C2-4CE2-9A70-1EF7DA94C550}">
      <dgm:prSet/>
      <dgm:spPr/>
      <dgm:t>
        <a:bodyPr/>
        <a:lstStyle/>
        <a:p>
          <a:endParaRPr lang="ru-RU"/>
        </a:p>
      </dgm:t>
    </dgm:pt>
    <dgm:pt modelId="{20058E41-E084-47BF-9AAB-89C3C01681D7}" type="sibTrans" cxnId="{16B0D18E-51C2-4CE2-9A70-1EF7DA94C550}">
      <dgm:prSet/>
      <dgm:spPr/>
      <dgm:t>
        <a:bodyPr/>
        <a:lstStyle/>
        <a:p>
          <a:endParaRPr lang="ru-RU"/>
        </a:p>
      </dgm:t>
    </dgm:pt>
    <dgm:pt modelId="{51C11952-7C14-4876-A5BD-49B6B41B1268}" type="pres">
      <dgm:prSet presAssocID="{2B2D443E-3090-47F2-8F89-3D63E5CC46C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5EF26E-821B-4C5D-91B5-F2104C207745}" type="pres">
      <dgm:prSet presAssocID="{B418C039-82F0-4A42-8C48-76E27FA438C6}" presName="node" presStyleLbl="node1" presStyleIdx="0" presStyleCnt="5" custScaleX="163208" custScaleY="135724" custRadScaleRad="1024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B08202-FD27-4D0C-974B-6119308C66E9}" type="pres">
      <dgm:prSet presAssocID="{B418C039-82F0-4A42-8C48-76E27FA438C6}" presName="spNode" presStyleCnt="0"/>
      <dgm:spPr/>
    </dgm:pt>
    <dgm:pt modelId="{1F30B764-C9B2-48B9-9090-CB7A38029AB6}" type="pres">
      <dgm:prSet presAssocID="{ABDC0422-D886-4821-8746-8ECFC6ED22E7}" presName="sibTrans" presStyleLbl="sibTrans1D1" presStyleIdx="0" presStyleCnt="5"/>
      <dgm:spPr/>
      <dgm:t>
        <a:bodyPr/>
        <a:lstStyle/>
        <a:p>
          <a:endParaRPr lang="ru-RU"/>
        </a:p>
      </dgm:t>
    </dgm:pt>
    <dgm:pt modelId="{1E61EDDA-6A5E-4522-8C18-2F8B0BF94B86}" type="pres">
      <dgm:prSet presAssocID="{B49FD0F7-5727-4397-BA85-C23AA8F592F6}" presName="node" presStyleLbl="node1" presStyleIdx="1" presStyleCnt="5" custScaleX="163208" custScaleY="135724" custRadScaleRad="116129" custRadScaleInc="502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E0E88E-7FD4-4BC1-8380-CB29C41C4E33}" type="pres">
      <dgm:prSet presAssocID="{B49FD0F7-5727-4397-BA85-C23AA8F592F6}" presName="spNode" presStyleCnt="0"/>
      <dgm:spPr/>
    </dgm:pt>
    <dgm:pt modelId="{D4D53A32-0BDC-44A3-B930-224AD1702404}" type="pres">
      <dgm:prSet presAssocID="{19BDEA9E-3C05-4EC8-A0CA-6284258E482B}" presName="sibTrans" presStyleLbl="sibTrans1D1" presStyleIdx="1" presStyleCnt="5"/>
      <dgm:spPr/>
      <dgm:t>
        <a:bodyPr/>
        <a:lstStyle/>
        <a:p>
          <a:endParaRPr lang="ru-RU"/>
        </a:p>
      </dgm:t>
    </dgm:pt>
    <dgm:pt modelId="{D25B17B3-F153-4FDC-851F-4AE7EC8880A7}" type="pres">
      <dgm:prSet presAssocID="{535870FC-8F47-4100-A15E-DF0DDFC76AB7}" presName="node" presStyleLbl="node1" presStyleIdx="2" presStyleCnt="5" custScaleX="163208" custScaleY="135724" custRadScaleRad="107883" custRadScaleInc="-225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55E495-C0A6-45AA-9053-F87B88974269}" type="pres">
      <dgm:prSet presAssocID="{535870FC-8F47-4100-A15E-DF0DDFC76AB7}" presName="spNode" presStyleCnt="0"/>
      <dgm:spPr/>
    </dgm:pt>
    <dgm:pt modelId="{3A932061-5F06-4BF4-B469-EF36B685304B}" type="pres">
      <dgm:prSet presAssocID="{F3E622C9-DA63-4AC8-A619-0A19BDFA9A01}" presName="sibTrans" presStyleLbl="sibTrans1D1" presStyleIdx="2" presStyleCnt="5"/>
      <dgm:spPr/>
      <dgm:t>
        <a:bodyPr/>
        <a:lstStyle/>
        <a:p>
          <a:endParaRPr lang="ru-RU"/>
        </a:p>
      </dgm:t>
    </dgm:pt>
    <dgm:pt modelId="{F2F94B2D-32B2-4516-9E45-FA845F08B7D0}" type="pres">
      <dgm:prSet presAssocID="{2355CFA6-54AC-40C8-868A-1566E52C8F4C}" presName="node" presStyleLbl="node1" presStyleIdx="3" presStyleCnt="5" custScaleX="163208" custScaleY="1357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06D91A-768B-4DFB-A25D-CE2599066DBD}" type="pres">
      <dgm:prSet presAssocID="{2355CFA6-54AC-40C8-868A-1566E52C8F4C}" presName="spNode" presStyleCnt="0"/>
      <dgm:spPr/>
    </dgm:pt>
    <dgm:pt modelId="{BF6E7424-23C0-4FD3-8450-D9DA0BB3501C}" type="pres">
      <dgm:prSet presAssocID="{CE383B0B-C576-4663-8C16-CC16D2D5EB85}" presName="sibTrans" presStyleLbl="sibTrans1D1" presStyleIdx="3" presStyleCnt="5"/>
      <dgm:spPr/>
      <dgm:t>
        <a:bodyPr/>
        <a:lstStyle/>
        <a:p>
          <a:endParaRPr lang="ru-RU"/>
        </a:p>
      </dgm:t>
    </dgm:pt>
    <dgm:pt modelId="{DB8901AD-C210-4822-8F9C-25101F60DD9D}" type="pres">
      <dgm:prSet presAssocID="{1A1CC50D-D324-4DD3-83EE-87411BE938C2}" presName="node" presStyleLbl="node1" presStyleIdx="4" presStyleCnt="5" custScaleX="163208" custScaleY="135724" custRadScaleRad="113718" custRadScaleInc="-440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B378B6-9712-462E-A531-480F711D83A3}" type="pres">
      <dgm:prSet presAssocID="{1A1CC50D-D324-4DD3-83EE-87411BE938C2}" presName="spNode" presStyleCnt="0"/>
      <dgm:spPr/>
    </dgm:pt>
    <dgm:pt modelId="{6ADE85D7-1AF7-447C-ACA3-3CDE1B455B6D}" type="pres">
      <dgm:prSet presAssocID="{20058E41-E084-47BF-9AAB-89C3C01681D7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6FB07F8A-A04A-4D76-B82E-789F4744C59B}" type="presOf" srcId="{20058E41-E084-47BF-9AAB-89C3C01681D7}" destId="{6ADE85D7-1AF7-447C-ACA3-3CDE1B455B6D}" srcOrd="0" destOrd="0" presId="urn:microsoft.com/office/officeart/2005/8/layout/cycle6"/>
    <dgm:cxn modelId="{B10A425A-C41D-4EF8-8B19-39C134EFDF91}" srcId="{2B2D443E-3090-47F2-8F89-3D63E5CC46C1}" destId="{B49FD0F7-5727-4397-BA85-C23AA8F592F6}" srcOrd="1" destOrd="0" parTransId="{B238C4D8-EABA-4750-BDF9-22406C77E9FE}" sibTransId="{19BDEA9E-3C05-4EC8-A0CA-6284258E482B}"/>
    <dgm:cxn modelId="{BCA68B05-A0A1-4CEA-B537-FCBEE539E0A7}" srcId="{2B2D443E-3090-47F2-8F89-3D63E5CC46C1}" destId="{535870FC-8F47-4100-A15E-DF0DDFC76AB7}" srcOrd="2" destOrd="0" parTransId="{006985BF-0D4B-4586-B50E-A67A551F09D4}" sibTransId="{F3E622C9-DA63-4AC8-A619-0A19BDFA9A01}"/>
    <dgm:cxn modelId="{4AB2F77B-6791-41DC-A8A2-F934D2AEF9C3}" type="presOf" srcId="{2B2D443E-3090-47F2-8F89-3D63E5CC46C1}" destId="{51C11952-7C14-4876-A5BD-49B6B41B1268}" srcOrd="0" destOrd="0" presId="urn:microsoft.com/office/officeart/2005/8/layout/cycle6"/>
    <dgm:cxn modelId="{283D3A24-F87E-4BA3-93F3-ED3CE2D991CC}" type="presOf" srcId="{535870FC-8F47-4100-A15E-DF0DDFC76AB7}" destId="{D25B17B3-F153-4FDC-851F-4AE7EC8880A7}" srcOrd="0" destOrd="0" presId="urn:microsoft.com/office/officeart/2005/8/layout/cycle6"/>
    <dgm:cxn modelId="{4196F7D9-A27E-4BDD-8351-080CBB5F443B}" srcId="{2B2D443E-3090-47F2-8F89-3D63E5CC46C1}" destId="{2355CFA6-54AC-40C8-868A-1566E52C8F4C}" srcOrd="3" destOrd="0" parTransId="{A2A28163-534B-41FA-A3B2-25C54EACF91A}" sibTransId="{CE383B0B-C576-4663-8C16-CC16D2D5EB85}"/>
    <dgm:cxn modelId="{61D11D92-6549-45D5-A81F-950DBB35E76E}" type="presOf" srcId="{1A1CC50D-D324-4DD3-83EE-87411BE938C2}" destId="{DB8901AD-C210-4822-8F9C-25101F60DD9D}" srcOrd="0" destOrd="0" presId="urn:microsoft.com/office/officeart/2005/8/layout/cycle6"/>
    <dgm:cxn modelId="{6E94BD04-97F3-4AEF-89A3-B10133B68524}" type="presOf" srcId="{B418C039-82F0-4A42-8C48-76E27FA438C6}" destId="{4B5EF26E-821B-4C5D-91B5-F2104C207745}" srcOrd="0" destOrd="0" presId="urn:microsoft.com/office/officeart/2005/8/layout/cycle6"/>
    <dgm:cxn modelId="{68B7D01A-7F70-4A9C-8B88-7D707F9416C0}" type="presOf" srcId="{2355CFA6-54AC-40C8-868A-1566E52C8F4C}" destId="{F2F94B2D-32B2-4516-9E45-FA845F08B7D0}" srcOrd="0" destOrd="0" presId="urn:microsoft.com/office/officeart/2005/8/layout/cycle6"/>
    <dgm:cxn modelId="{6AA1CF02-618D-4BE8-8A5D-5D941D62031B}" type="presOf" srcId="{B49FD0F7-5727-4397-BA85-C23AA8F592F6}" destId="{1E61EDDA-6A5E-4522-8C18-2F8B0BF94B86}" srcOrd="0" destOrd="0" presId="urn:microsoft.com/office/officeart/2005/8/layout/cycle6"/>
    <dgm:cxn modelId="{7F28BFC0-2CAB-44C7-9A32-AB2430B96404}" type="presOf" srcId="{ABDC0422-D886-4821-8746-8ECFC6ED22E7}" destId="{1F30B764-C9B2-48B9-9090-CB7A38029AB6}" srcOrd="0" destOrd="0" presId="urn:microsoft.com/office/officeart/2005/8/layout/cycle6"/>
    <dgm:cxn modelId="{CB831EC9-BDB4-431C-9040-17F8F61913FF}" type="presOf" srcId="{CE383B0B-C576-4663-8C16-CC16D2D5EB85}" destId="{BF6E7424-23C0-4FD3-8450-D9DA0BB3501C}" srcOrd="0" destOrd="0" presId="urn:microsoft.com/office/officeart/2005/8/layout/cycle6"/>
    <dgm:cxn modelId="{C515E8B8-D2B0-4D34-B38D-F0A4A152216B}" type="presOf" srcId="{19BDEA9E-3C05-4EC8-A0CA-6284258E482B}" destId="{D4D53A32-0BDC-44A3-B930-224AD1702404}" srcOrd="0" destOrd="0" presId="urn:microsoft.com/office/officeart/2005/8/layout/cycle6"/>
    <dgm:cxn modelId="{9E785E67-9FD3-425D-9CFE-0B545B405641}" type="presOf" srcId="{F3E622C9-DA63-4AC8-A619-0A19BDFA9A01}" destId="{3A932061-5F06-4BF4-B469-EF36B685304B}" srcOrd="0" destOrd="0" presId="urn:microsoft.com/office/officeart/2005/8/layout/cycle6"/>
    <dgm:cxn modelId="{16B0D18E-51C2-4CE2-9A70-1EF7DA94C550}" srcId="{2B2D443E-3090-47F2-8F89-3D63E5CC46C1}" destId="{1A1CC50D-D324-4DD3-83EE-87411BE938C2}" srcOrd="4" destOrd="0" parTransId="{FA948A89-EB1B-4BE9-8B52-3CDD22C04E83}" sibTransId="{20058E41-E084-47BF-9AAB-89C3C01681D7}"/>
    <dgm:cxn modelId="{9CA301A5-0A5B-407A-B7B2-7057B24889BD}" srcId="{2B2D443E-3090-47F2-8F89-3D63E5CC46C1}" destId="{B418C039-82F0-4A42-8C48-76E27FA438C6}" srcOrd="0" destOrd="0" parTransId="{27B8B304-3AC7-4889-AAB0-A9381203013E}" sibTransId="{ABDC0422-D886-4821-8746-8ECFC6ED22E7}"/>
    <dgm:cxn modelId="{343C5647-A9E6-4839-A825-BAA87017F3FE}" type="presParOf" srcId="{51C11952-7C14-4876-A5BD-49B6B41B1268}" destId="{4B5EF26E-821B-4C5D-91B5-F2104C207745}" srcOrd="0" destOrd="0" presId="urn:microsoft.com/office/officeart/2005/8/layout/cycle6"/>
    <dgm:cxn modelId="{CB8A271A-17D3-464B-925C-1C58D8178437}" type="presParOf" srcId="{51C11952-7C14-4876-A5BD-49B6B41B1268}" destId="{0FB08202-FD27-4D0C-974B-6119308C66E9}" srcOrd="1" destOrd="0" presId="urn:microsoft.com/office/officeart/2005/8/layout/cycle6"/>
    <dgm:cxn modelId="{EBA86380-8B8E-415C-9DC9-B2FD866A2F48}" type="presParOf" srcId="{51C11952-7C14-4876-A5BD-49B6B41B1268}" destId="{1F30B764-C9B2-48B9-9090-CB7A38029AB6}" srcOrd="2" destOrd="0" presId="urn:microsoft.com/office/officeart/2005/8/layout/cycle6"/>
    <dgm:cxn modelId="{E72FE641-98FB-4F95-9A6D-3564AA9BF3DC}" type="presParOf" srcId="{51C11952-7C14-4876-A5BD-49B6B41B1268}" destId="{1E61EDDA-6A5E-4522-8C18-2F8B0BF94B86}" srcOrd="3" destOrd="0" presId="urn:microsoft.com/office/officeart/2005/8/layout/cycle6"/>
    <dgm:cxn modelId="{7C0921FF-C180-4241-BE1D-E31F9F6AEEF0}" type="presParOf" srcId="{51C11952-7C14-4876-A5BD-49B6B41B1268}" destId="{79E0E88E-7FD4-4BC1-8380-CB29C41C4E33}" srcOrd="4" destOrd="0" presId="urn:microsoft.com/office/officeart/2005/8/layout/cycle6"/>
    <dgm:cxn modelId="{B2BAA568-858C-4091-9F99-EF5FFE6245C2}" type="presParOf" srcId="{51C11952-7C14-4876-A5BD-49B6B41B1268}" destId="{D4D53A32-0BDC-44A3-B930-224AD1702404}" srcOrd="5" destOrd="0" presId="urn:microsoft.com/office/officeart/2005/8/layout/cycle6"/>
    <dgm:cxn modelId="{EC459801-8E76-4A08-9C52-5FDF382176D4}" type="presParOf" srcId="{51C11952-7C14-4876-A5BD-49B6B41B1268}" destId="{D25B17B3-F153-4FDC-851F-4AE7EC8880A7}" srcOrd="6" destOrd="0" presId="urn:microsoft.com/office/officeart/2005/8/layout/cycle6"/>
    <dgm:cxn modelId="{9099E20E-863B-4CB5-A149-F0B1F405D779}" type="presParOf" srcId="{51C11952-7C14-4876-A5BD-49B6B41B1268}" destId="{7D55E495-C0A6-45AA-9053-F87B88974269}" srcOrd="7" destOrd="0" presId="urn:microsoft.com/office/officeart/2005/8/layout/cycle6"/>
    <dgm:cxn modelId="{CDD2800D-5F07-44E9-BF5B-66C02E8D2298}" type="presParOf" srcId="{51C11952-7C14-4876-A5BD-49B6B41B1268}" destId="{3A932061-5F06-4BF4-B469-EF36B685304B}" srcOrd="8" destOrd="0" presId="urn:microsoft.com/office/officeart/2005/8/layout/cycle6"/>
    <dgm:cxn modelId="{FB9288DA-5917-48F0-A500-3A1DC12D13C0}" type="presParOf" srcId="{51C11952-7C14-4876-A5BD-49B6B41B1268}" destId="{F2F94B2D-32B2-4516-9E45-FA845F08B7D0}" srcOrd="9" destOrd="0" presId="urn:microsoft.com/office/officeart/2005/8/layout/cycle6"/>
    <dgm:cxn modelId="{25037100-5C1F-496C-9D11-3B50BB3B2C88}" type="presParOf" srcId="{51C11952-7C14-4876-A5BD-49B6B41B1268}" destId="{4B06D91A-768B-4DFB-A25D-CE2599066DBD}" srcOrd="10" destOrd="0" presId="urn:microsoft.com/office/officeart/2005/8/layout/cycle6"/>
    <dgm:cxn modelId="{4E258E6E-A56D-47CB-B989-9C9CD6B799EA}" type="presParOf" srcId="{51C11952-7C14-4876-A5BD-49B6B41B1268}" destId="{BF6E7424-23C0-4FD3-8450-D9DA0BB3501C}" srcOrd="11" destOrd="0" presId="urn:microsoft.com/office/officeart/2005/8/layout/cycle6"/>
    <dgm:cxn modelId="{98C77240-DE2F-4097-9E86-A0F8D78E7AE1}" type="presParOf" srcId="{51C11952-7C14-4876-A5BD-49B6B41B1268}" destId="{DB8901AD-C210-4822-8F9C-25101F60DD9D}" srcOrd="12" destOrd="0" presId="urn:microsoft.com/office/officeart/2005/8/layout/cycle6"/>
    <dgm:cxn modelId="{F0C44E4C-D8AC-4858-AF81-50FBBE49E725}" type="presParOf" srcId="{51C11952-7C14-4876-A5BD-49B6B41B1268}" destId="{13B378B6-9712-462E-A531-480F711D83A3}" srcOrd="13" destOrd="0" presId="urn:microsoft.com/office/officeart/2005/8/layout/cycle6"/>
    <dgm:cxn modelId="{05C62FC4-BE7D-4FBB-9197-FDAE5CC92AD4}" type="presParOf" srcId="{51C11952-7C14-4876-A5BD-49B6B41B1268}" destId="{6ADE85D7-1AF7-447C-ACA3-3CDE1B455B6D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B2D443E-3090-47F2-8F89-3D63E5CC46C1}" type="doc">
      <dgm:prSet loTypeId="urn:microsoft.com/office/officeart/2005/8/layout/cycle6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418C039-82F0-4A42-8C48-76E27FA438C6}">
      <dgm:prSet phldrT="[Текст]" custT="1"/>
      <dgm:spPr/>
      <dgm:t>
        <a:bodyPr/>
        <a:lstStyle/>
        <a:p>
          <a:pPr rtl="0"/>
          <a:r>
            <a:rPr lang="ru-RU" sz="1600" b="0" dirty="0" smtClean="0">
              <a:latin typeface="Arial" panose="020B0604020202020204" pitchFamily="34" charset="0"/>
              <a:cs typeface="Arial" panose="020B0604020202020204" pitchFamily="34" charset="0"/>
            </a:rPr>
            <a:t>Законодательно закрепить прохождение только институциональной аккредитации для участия в  государственном</a:t>
          </a:r>
          <a:r>
            <a:rPr lang="ru-RU" sz="1600" b="0" baseline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0" dirty="0" smtClean="0">
              <a:latin typeface="Arial" panose="020B0604020202020204" pitchFamily="34" charset="0"/>
              <a:cs typeface="Arial" panose="020B0604020202020204" pitchFamily="34" charset="0"/>
            </a:rPr>
            <a:t>образовательном</a:t>
          </a:r>
          <a:r>
            <a:rPr lang="ru-RU" sz="1600" b="0" baseline="0" dirty="0" smtClean="0">
              <a:latin typeface="Arial" panose="020B0604020202020204" pitchFamily="34" charset="0"/>
              <a:cs typeface="Arial" panose="020B0604020202020204" pitchFamily="34" charset="0"/>
            </a:rPr>
            <a:t> заказе </a:t>
          </a:r>
          <a:r>
            <a:rPr lang="ru-RU" sz="1600" b="0" dirty="0" smtClean="0">
              <a:latin typeface="Arial" panose="020B0604020202020204" pitchFamily="34" charset="0"/>
              <a:cs typeface="Arial" panose="020B0604020202020204" pitchFamily="34" charset="0"/>
            </a:rPr>
            <a:t>по всем уровням </a:t>
          </a:r>
          <a:r>
            <a:rPr lang="ru-RU" sz="1600" b="0" dirty="0" smtClean="0">
              <a:latin typeface="Arial" panose="020B0604020202020204" pitchFamily="34" charset="0"/>
              <a:cs typeface="Arial" panose="020B0604020202020204" pitchFamily="34" charset="0"/>
            </a:rPr>
            <a:t>обучения</a:t>
          </a:r>
          <a:endParaRPr lang="ru-RU" sz="16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B8B304-3AC7-4889-AAB0-A9381203013E}" type="parTrans" cxnId="{9CA301A5-0A5B-407A-B7B2-7057B24889BD}">
      <dgm:prSet/>
      <dgm:spPr/>
      <dgm:t>
        <a:bodyPr/>
        <a:lstStyle/>
        <a:p>
          <a:endParaRPr lang="ru-RU"/>
        </a:p>
      </dgm:t>
    </dgm:pt>
    <dgm:pt modelId="{ABDC0422-D886-4821-8746-8ECFC6ED22E7}" type="sibTrans" cxnId="{9CA301A5-0A5B-407A-B7B2-7057B24889BD}">
      <dgm:prSet/>
      <dgm:spPr/>
      <dgm:t>
        <a:bodyPr/>
        <a:lstStyle/>
        <a:p>
          <a:endParaRPr lang="ru-RU"/>
        </a:p>
      </dgm:t>
    </dgm:pt>
    <dgm:pt modelId="{B49FD0F7-5727-4397-BA85-C23AA8F592F6}">
      <dgm:prSet phldrT="[Текст]" custT="1"/>
      <dgm:spPr/>
      <dgm:t>
        <a:bodyPr/>
        <a:lstStyle/>
        <a:p>
          <a:r>
            <a:rPr lang="ru-RU" sz="1800" b="0" dirty="0" smtClean="0">
              <a:latin typeface="Arial" panose="020B0604020202020204" pitchFamily="34" charset="0"/>
              <a:cs typeface="Arial" panose="020B0604020202020204" pitchFamily="34" charset="0"/>
            </a:rPr>
            <a:t>В Реестр признанных </a:t>
          </a:r>
          <a:r>
            <a:rPr lang="ru-RU" sz="1800" b="0" dirty="0" err="1" smtClean="0">
              <a:latin typeface="Arial" panose="020B0604020202020204" pitchFamily="34" charset="0"/>
              <a:cs typeface="Arial" panose="020B0604020202020204" pitchFamily="34" charset="0"/>
            </a:rPr>
            <a:t>аккредитационных</a:t>
          </a:r>
          <a:r>
            <a:rPr lang="ru-RU" sz="1800" b="0" dirty="0" smtClean="0">
              <a:latin typeface="Arial" panose="020B0604020202020204" pitchFamily="34" charset="0"/>
              <a:cs typeface="Arial" panose="020B0604020202020204" pitchFamily="34" charset="0"/>
            </a:rPr>
            <a:t> органов  должны входить агентства, включенные в </a:t>
          </a:r>
          <a:r>
            <a:rPr lang="en-US" sz="1800" b="0" dirty="0" smtClean="0">
              <a:latin typeface="Arial" panose="020B0604020202020204" pitchFamily="34" charset="0"/>
              <a:cs typeface="Arial" panose="020B0604020202020204" pitchFamily="34" charset="0"/>
            </a:rPr>
            <a:t>EQAR</a:t>
          </a:r>
          <a:endParaRPr lang="ru-RU" sz="18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38C4D8-EABA-4750-BDF9-22406C77E9FE}" type="parTrans" cxnId="{B10A425A-C41D-4EF8-8B19-39C134EFDF91}">
      <dgm:prSet/>
      <dgm:spPr/>
      <dgm:t>
        <a:bodyPr/>
        <a:lstStyle/>
        <a:p>
          <a:endParaRPr lang="ru-RU"/>
        </a:p>
      </dgm:t>
    </dgm:pt>
    <dgm:pt modelId="{19BDEA9E-3C05-4EC8-A0CA-6284258E482B}" type="sibTrans" cxnId="{B10A425A-C41D-4EF8-8B19-39C134EFDF91}">
      <dgm:prSet/>
      <dgm:spPr/>
      <dgm:t>
        <a:bodyPr/>
        <a:lstStyle/>
        <a:p>
          <a:endParaRPr lang="ru-RU"/>
        </a:p>
      </dgm:t>
    </dgm:pt>
    <dgm:pt modelId="{535870FC-8F47-4100-A15E-DF0DDFC76AB7}">
      <dgm:prSet phldrT="[Текст]" custT="1"/>
      <dgm:spPr/>
      <dgm:t>
        <a:bodyPr/>
        <a:lstStyle/>
        <a:p>
          <a:r>
            <a:rPr lang="ru-RU" sz="1800" b="0" dirty="0" smtClean="0">
              <a:latin typeface="Arial" panose="020B0604020202020204" pitchFamily="34" charset="0"/>
              <a:cs typeface="Arial" panose="020B0604020202020204" pitchFamily="34" charset="0"/>
            </a:rPr>
            <a:t>Разработка и утверждение Национального кодекса качества высшего </a:t>
          </a:r>
          <a:r>
            <a:rPr lang="ru-RU" sz="1800" b="0" dirty="0" smtClean="0">
              <a:latin typeface="Arial" panose="020B0604020202020204" pitchFamily="34" charset="0"/>
              <a:cs typeface="Arial" panose="020B0604020202020204" pitchFamily="34" charset="0"/>
            </a:rPr>
            <a:t>образования</a:t>
          </a:r>
          <a:endParaRPr lang="ru-RU" sz="18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6985BF-0D4B-4586-B50E-A67A551F09D4}" type="parTrans" cxnId="{BCA68B05-A0A1-4CEA-B537-FCBEE539E0A7}">
      <dgm:prSet/>
      <dgm:spPr/>
      <dgm:t>
        <a:bodyPr/>
        <a:lstStyle/>
        <a:p>
          <a:endParaRPr lang="ru-RU"/>
        </a:p>
      </dgm:t>
    </dgm:pt>
    <dgm:pt modelId="{F3E622C9-DA63-4AC8-A619-0A19BDFA9A01}" type="sibTrans" cxnId="{BCA68B05-A0A1-4CEA-B537-FCBEE539E0A7}">
      <dgm:prSet/>
      <dgm:spPr/>
      <dgm:t>
        <a:bodyPr/>
        <a:lstStyle/>
        <a:p>
          <a:endParaRPr lang="ru-RU"/>
        </a:p>
      </dgm:t>
    </dgm:pt>
    <dgm:pt modelId="{51C11952-7C14-4876-A5BD-49B6B41B1268}" type="pres">
      <dgm:prSet presAssocID="{2B2D443E-3090-47F2-8F89-3D63E5CC46C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5EF26E-821B-4C5D-91B5-F2104C207745}" type="pres">
      <dgm:prSet presAssocID="{B418C039-82F0-4A42-8C48-76E27FA438C6}" presName="node" presStyleLbl="node1" presStyleIdx="0" presStyleCnt="3" custScaleX="123155" custRadScaleRad="1032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B08202-FD27-4D0C-974B-6119308C66E9}" type="pres">
      <dgm:prSet presAssocID="{B418C039-82F0-4A42-8C48-76E27FA438C6}" presName="spNode" presStyleCnt="0"/>
      <dgm:spPr/>
    </dgm:pt>
    <dgm:pt modelId="{1F30B764-C9B2-48B9-9090-CB7A38029AB6}" type="pres">
      <dgm:prSet presAssocID="{ABDC0422-D886-4821-8746-8ECFC6ED22E7}" presName="sibTrans" presStyleLbl="sibTrans1D1" presStyleIdx="0" presStyleCnt="3"/>
      <dgm:spPr/>
      <dgm:t>
        <a:bodyPr/>
        <a:lstStyle/>
        <a:p>
          <a:endParaRPr lang="ru-RU"/>
        </a:p>
      </dgm:t>
    </dgm:pt>
    <dgm:pt modelId="{1E61EDDA-6A5E-4522-8C18-2F8B0BF94B86}" type="pres">
      <dgm:prSet presAssocID="{B49FD0F7-5727-4397-BA85-C23AA8F592F6}" presName="node" presStyleLbl="node1" presStyleIdx="1" presStyleCnt="3" custScaleX="121562" custRadScaleRad="121799" custRadScaleInc="-144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E0E88E-7FD4-4BC1-8380-CB29C41C4E33}" type="pres">
      <dgm:prSet presAssocID="{B49FD0F7-5727-4397-BA85-C23AA8F592F6}" presName="spNode" presStyleCnt="0"/>
      <dgm:spPr/>
    </dgm:pt>
    <dgm:pt modelId="{D4D53A32-0BDC-44A3-B930-224AD1702404}" type="pres">
      <dgm:prSet presAssocID="{19BDEA9E-3C05-4EC8-A0CA-6284258E482B}" presName="sibTrans" presStyleLbl="sibTrans1D1" presStyleIdx="1" presStyleCnt="3"/>
      <dgm:spPr/>
      <dgm:t>
        <a:bodyPr/>
        <a:lstStyle/>
        <a:p>
          <a:endParaRPr lang="ru-RU"/>
        </a:p>
      </dgm:t>
    </dgm:pt>
    <dgm:pt modelId="{D25B17B3-F153-4FDC-851F-4AE7EC8880A7}" type="pres">
      <dgm:prSet presAssocID="{535870FC-8F47-4100-A15E-DF0DDFC76AB7}" presName="node" presStyleLbl="node1" presStyleIdx="2" presStyleCnt="3" custScaleX="121562" custRadScaleRad="104252" custRadScaleInc="33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55E495-C0A6-45AA-9053-F87B88974269}" type="pres">
      <dgm:prSet presAssocID="{535870FC-8F47-4100-A15E-DF0DDFC76AB7}" presName="spNode" presStyleCnt="0"/>
      <dgm:spPr/>
    </dgm:pt>
    <dgm:pt modelId="{3A932061-5F06-4BF4-B469-EF36B685304B}" type="pres">
      <dgm:prSet presAssocID="{F3E622C9-DA63-4AC8-A619-0A19BDFA9A01}" presName="sibTrans" presStyleLbl="sibTrans1D1" presStyleIdx="2" presStyleCnt="3"/>
      <dgm:spPr/>
      <dgm:t>
        <a:bodyPr/>
        <a:lstStyle/>
        <a:p>
          <a:endParaRPr lang="ru-RU"/>
        </a:p>
      </dgm:t>
    </dgm:pt>
  </dgm:ptLst>
  <dgm:cxnLst>
    <dgm:cxn modelId="{6E94BD04-97F3-4AEF-89A3-B10133B68524}" type="presOf" srcId="{B418C039-82F0-4A42-8C48-76E27FA438C6}" destId="{4B5EF26E-821B-4C5D-91B5-F2104C207745}" srcOrd="0" destOrd="0" presId="urn:microsoft.com/office/officeart/2005/8/layout/cycle6"/>
    <dgm:cxn modelId="{4AB2F77B-6791-41DC-A8A2-F934D2AEF9C3}" type="presOf" srcId="{2B2D443E-3090-47F2-8F89-3D63E5CC46C1}" destId="{51C11952-7C14-4876-A5BD-49B6B41B1268}" srcOrd="0" destOrd="0" presId="urn:microsoft.com/office/officeart/2005/8/layout/cycle6"/>
    <dgm:cxn modelId="{6AA1CF02-618D-4BE8-8A5D-5D941D62031B}" type="presOf" srcId="{B49FD0F7-5727-4397-BA85-C23AA8F592F6}" destId="{1E61EDDA-6A5E-4522-8C18-2F8B0BF94B86}" srcOrd="0" destOrd="0" presId="urn:microsoft.com/office/officeart/2005/8/layout/cycle6"/>
    <dgm:cxn modelId="{C515E8B8-D2B0-4D34-B38D-F0A4A152216B}" type="presOf" srcId="{19BDEA9E-3C05-4EC8-A0CA-6284258E482B}" destId="{D4D53A32-0BDC-44A3-B930-224AD1702404}" srcOrd="0" destOrd="0" presId="urn:microsoft.com/office/officeart/2005/8/layout/cycle6"/>
    <dgm:cxn modelId="{283D3A24-F87E-4BA3-93F3-ED3CE2D991CC}" type="presOf" srcId="{535870FC-8F47-4100-A15E-DF0DDFC76AB7}" destId="{D25B17B3-F153-4FDC-851F-4AE7EC8880A7}" srcOrd="0" destOrd="0" presId="urn:microsoft.com/office/officeart/2005/8/layout/cycle6"/>
    <dgm:cxn modelId="{B10A425A-C41D-4EF8-8B19-39C134EFDF91}" srcId="{2B2D443E-3090-47F2-8F89-3D63E5CC46C1}" destId="{B49FD0F7-5727-4397-BA85-C23AA8F592F6}" srcOrd="1" destOrd="0" parTransId="{B238C4D8-EABA-4750-BDF9-22406C77E9FE}" sibTransId="{19BDEA9E-3C05-4EC8-A0CA-6284258E482B}"/>
    <dgm:cxn modelId="{9CA301A5-0A5B-407A-B7B2-7057B24889BD}" srcId="{2B2D443E-3090-47F2-8F89-3D63E5CC46C1}" destId="{B418C039-82F0-4A42-8C48-76E27FA438C6}" srcOrd="0" destOrd="0" parTransId="{27B8B304-3AC7-4889-AAB0-A9381203013E}" sibTransId="{ABDC0422-D886-4821-8746-8ECFC6ED22E7}"/>
    <dgm:cxn modelId="{7F28BFC0-2CAB-44C7-9A32-AB2430B96404}" type="presOf" srcId="{ABDC0422-D886-4821-8746-8ECFC6ED22E7}" destId="{1F30B764-C9B2-48B9-9090-CB7A38029AB6}" srcOrd="0" destOrd="0" presId="urn:microsoft.com/office/officeart/2005/8/layout/cycle6"/>
    <dgm:cxn modelId="{9E785E67-9FD3-425D-9CFE-0B545B405641}" type="presOf" srcId="{F3E622C9-DA63-4AC8-A619-0A19BDFA9A01}" destId="{3A932061-5F06-4BF4-B469-EF36B685304B}" srcOrd="0" destOrd="0" presId="urn:microsoft.com/office/officeart/2005/8/layout/cycle6"/>
    <dgm:cxn modelId="{BCA68B05-A0A1-4CEA-B537-FCBEE539E0A7}" srcId="{2B2D443E-3090-47F2-8F89-3D63E5CC46C1}" destId="{535870FC-8F47-4100-A15E-DF0DDFC76AB7}" srcOrd="2" destOrd="0" parTransId="{006985BF-0D4B-4586-B50E-A67A551F09D4}" sibTransId="{F3E622C9-DA63-4AC8-A619-0A19BDFA9A01}"/>
    <dgm:cxn modelId="{343C5647-A9E6-4839-A825-BAA87017F3FE}" type="presParOf" srcId="{51C11952-7C14-4876-A5BD-49B6B41B1268}" destId="{4B5EF26E-821B-4C5D-91B5-F2104C207745}" srcOrd="0" destOrd="0" presId="urn:microsoft.com/office/officeart/2005/8/layout/cycle6"/>
    <dgm:cxn modelId="{CB8A271A-17D3-464B-925C-1C58D8178437}" type="presParOf" srcId="{51C11952-7C14-4876-A5BD-49B6B41B1268}" destId="{0FB08202-FD27-4D0C-974B-6119308C66E9}" srcOrd="1" destOrd="0" presId="urn:microsoft.com/office/officeart/2005/8/layout/cycle6"/>
    <dgm:cxn modelId="{EBA86380-8B8E-415C-9DC9-B2FD866A2F48}" type="presParOf" srcId="{51C11952-7C14-4876-A5BD-49B6B41B1268}" destId="{1F30B764-C9B2-48B9-9090-CB7A38029AB6}" srcOrd="2" destOrd="0" presId="urn:microsoft.com/office/officeart/2005/8/layout/cycle6"/>
    <dgm:cxn modelId="{E72FE641-98FB-4F95-9A6D-3564AA9BF3DC}" type="presParOf" srcId="{51C11952-7C14-4876-A5BD-49B6B41B1268}" destId="{1E61EDDA-6A5E-4522-8C18-2F8B0BF94B86}" srcOrd="3" destOrd="0" presId="urn:microsoft.com/office/officeart/2005/8/layout/cycle6"/>
    <dgm:cxn modelId="{7C0921FF-C180-4241-BE1D-E31F9F6AEEF0}" type="presParOf" srcId="{51C11952-7C14-4876-A5BD-49B6B41B1268}" destId="{79E0E88E-7FD4-4BC1-8380-CB29C41C4E33}" srcOrd="4" destOrd="0" presId="urn:microsoft.com/office/officeart/2005/8/layout/cycle6"/>
    <dgm:cxn modelId="{B2BAA568-858C-4091-9F99-EF5FFE6245C2}" type="presParOf" srcId="{51C11952-7C14-4876-A5BD-49B6B41B1268}" destId="{D4D53A32-0BDC-44A3-B930-224AD1702404}" srcOrd="5" destOrd="0" presId="urn:microsoft.com/office/officeart/2005/8/layout/cycle6"/>
    <dgm:cxn modelId="{EC459801-8E76-4A08-9C52-5FDF382176D4}" type="presParOf" srcId="{51C11952-7C14-4876-A5BD-49B6B41B1268}" destId="{D25B17B3-F153-4FDC-851F-4AE7EC8880A7}" srcOrd="6" destOrd="0" presId="urn:microsoft.com/office/officeart/2005/8/layout/cycle6"/>
    <dgm:cxn modelId="{9099E20E-863B-4CB5-A149-F0B1F405D779}" type="presParOf" srcId="{51C11952-7C14-4876-A5BD-49B6B41B1268}" destId="{7D55E495-C0A6-45AA-9053-F87B88974269}" srcOrd="7" destOrd="0" presId="urn:microsoft.com/office/officeart/2005/8/layout/cycle6"/>
    <dgm:cxn modelId="{CDD2800D-5F07-44E9-BF5B-66C02E8D2298}" type="presParOf" srcId="{51C11952-7C14-4876-A5BD-49B6B41B1268}" destId="{3A932061-5F06-4BF4-B469-EF36B685304B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B2D443E-3090-47F2-8F89-3D63E5CC46C1}" type="doc">
      <dgm:prSet loTypeId="urn:microsoft.com/office/officeart/2005/8/layout/cycle6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418C039-82F0-4A42-8C48-76E27FA438C6}">
      <dgm:prSet phldrT="[Текст]" custT="1"/>
      <dgm:spPr/>
      <dgm:t>
        <a:bodyPr/>
        <a:lstStyle/>
        <a:p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Разработка механизма системы  внутреннего обеспечения качества, на основе Руководства и стандартов 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ESG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B8B304-3AC7-4889-AAB0-A9381203013E}" type="parTrans" cxnId="{9CA301A5-0A5B-407A-B7B2-7057B24889BD}">
      <dgm:prSet/>
      <dgm:spPr/>
      <dgm:t>
        <a:bodyPr/>
        <a:lstStyle/>
        <a:p>
          <a:endParaRPr lang="ru-RU"/>
        </a:p>
      </dgm:t>
    </dgm:pt>
    <dgm:pt modelId="{ABDC0422-D886-4821-8746-8ECFC6ED22E7}" type="sibTrans" cxnId="{9CA301A5-0A5B-407A-B7B2-7057B24889BD}">
      <dgm:prSet/>
      <dgm:spPr/>
      <dgm:t>
        <a:bodyPr/>
        <a:lstStyle/>
        <a:p>
          <a:endParaRPr lang="ru-RU"/>
        </a:p>
      </dgm:t>
    </dgm:pt>
    <dgm:pt modelId="{B49FD0F7-5727-4397-BA85-C23AA8F592F6}">
      <dgm:prSet phldrT="[Текст]" custT="1"/>
      <dgm:spPr/>
      <dgm:t>
        <a:bodyPr/>
        <a:lstStyle/>
        <a:p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Система внутреннего обеспечения качества - обязательное условие для прохождения 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аккредитации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38C4D8-EABA-4750-BDF9-22406C77E9FE}" type="parTrans" cxnId="{B10A425A-C41D-4EF8-8B19-39C134EFDF91}">
      <dgm:prSet/>
      <dgm:spPr/>
      <dgm:t>
        <a:bodyPr/>
        <a:lstStyle/>
        <a:p>
          <a:endParaRPr lang="ru-RU"/>
        </a:p>
      </dgm:t>
    </dgm:pt>
    <dgm:pt modelId="{19BDEA9E-3C05-4EC8-A0CA-6284258E482B}" type="sibTrans" cxnId="{B10A425A-C41D-4EF8-8B19-39C134EFDF91}">
      <dgm:prSet/>
      <dgm:spPr/>
      <dgm:t>
        <a:bodyPr/>
        <a:lstStyle/>
        <a:p>
          <a:endParaRPr lang="ru-RU"/>
        </a:p>
      </dgm:t>
    </dgm:pt>
    <dgm:pt modelId="{535870FC-8F47-4100-A15E-DF0DDFC76AB7}">
      <dgm:prSet phldrT="[Текст]" custT="1"/>
      <dgm:spPr/>
      <dgm:t>
        <a:bodyPr/>
        <a:lstStyle/>
        <a:p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Размещение политики внутреннего обеспечения качества на сайте 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вуза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6985BF-0D4B-4586-B50E-A67A551F09D4}" type="parTrans" cxnId="{BCA68B05-A0A1-4CEA-B537-FCBEE539E0A7}">
      <dgm:prSet/>
      <dgm:spPr/>
      <dgm:t>
        <a:bodyPr/>
        <a:lstStyle/>
        <a:p>
          <a:endParaRPr lang="ru-RU"/>
        </a:p>
      </dgm:t>
    </dgm:pt>
    <dgm:pt modelId="{F3E622C9-DA63-4AC8-A619-0A19BDFA9A01}" type="sibTrans" cxnId="{BCA68B05-A0A1-4CEA-B537-FCBEE539E0A7}">
      <dgm:prSet/>
      <dgm:spPr/>
      <dgm:t>
        <a:bodyPr/>
        <a:lstStyle/>
        <a:p>
          <a:endParaRPr lang="ru-RU"/>
        </a:p>
      </dgm:t>
    </dgm:pt>
    <dgm:pt modelId="{2355CFA6-54AC-40C8-868A-1566E52C8F4C}">
      <dgm:prSet phldrT="[Текст]" custT="1"/>
      <dgm:spPr/>
      <dgm:t>
        <a:bodyPr/>
        <a:lstStyle/>
        <a:p>
          <a:pPr rtl="0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Соответствие системы внутреннего обеспечения качества требованиям Национального кодекса качества высшего 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образования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A28163-534B-41FA-A3B2-25C54EACF91A}" type="parTrans" cxnId="{4196F7D9-A27E-4BDD-8351-080CBB5F443B}">
      <dgm:prSet/>
      <dgm:spPr/>
      <dgm:t>
        <a:bodyPr/>
        <a:lstStyle/>
        <a:p>
          <a:endParaRPr lang="ru-RU"/>
        </a:p>
      </dgm:t>
    </dgm:pt>
    <dgm:pt modelId="{CE383B0B-C576-4663-8C16-CC16D2D5EB85}" type="sibTrans" cxnId="{4196F7D9-A27E-4BDD-8351-080CBB5F443B}">
      <dgm:prSet/>
      <dgm:spPr/>
      <dgm:t>
        <a:bodyPr/>
        <a:lstStyle/>
        <a:p>
          <a:endParaRPr lang="ru-RU"/>
        </a:p>
      </dgm:t>
    </dgm:pt>
    <dgm:pt modelId="{51C11952-7C14-4876-A5BD-49B6B41B1268}" type="pres">
      <dgm:prSet presAssocID="{2B2D443E-3090-47F2-8F89-3D63E5CC46C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5EF26E-821B-4C5D-91B5-F2104C207745}" type="pres">
      <dgm:prSet presAssocID="{B418C039-82F0-4A42-8C48-76E27FA438C6}" presName="node" presStyleLbl="node1" presStyleIdx="0" presStyleCnt="4" custScaleX="148449" custScaleY="120754" custRadScaleRad="937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B08202-FD27-4D0C-974B-6119308C66E9}" type="pres">
      <dgm:prSet presAssocID="{B418C039-82F0-4A42-8C48-76E27FA438C6}" presName="spNode" presStyleCnt="0"/>
      <dgm:spPr/>
    </dgm:pt>
    <dgm:pt modelId="{1F30B764-C9B2-48B9-9090-CB7A38029AB6}" type="pres">
      <dgm:prSet presAssocID="{ABDC0422-D886-4821-8746-8ECFC6ED22E7}" presName="sibTrans" presStyleLbl="sibTrans1D1" presStyleIdx="0" presStyleCnt="4"/>
      <dgm:spPr/>
      <dgm:t>
        <a:bodyPr/>
        <a:lstStyle/>
        <a:p>
          <a:endParaRPr lang="ru-RU"/>
        </a:p>
      </dgm:t>
    </dgm:pt>
    <dgm:pt modelId="{1E61EDDA-6A5E-4522-8C18-2F8B0BF94B86}" type="pres">
      <dgm:prSet presAssocID="{B49FD0F7-5727-4397-BA85-C23AA8F592F6}" presName="node" presStyleLbl="node1" presStyleIdx="1" presStyleCnt="4" custScaleX="139026" custScaleY="1207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E0E88E-7FD4-4BC1-8380-CB29C41C4E33}" type="pres">
      <dgm:prSet presAssocID="{B49FD0F7-5727-4397-BA85-C23AA8F592F6}" presName="spNode" presStyleCnt="0"/>
      <dgm:spPr/>
    </dgm:pt>
    <dgm:pt modelId="{D4D53A32-0BDC-44A3-B930-224AD1702404}" type="pres">
      <dgm:prSet presAssocID="{19BDEA9E-3C05-4EC8-A0CA-6284258E482B}" presName="sibTrans" presStyleLbl="sibTrans1D1" presStyleIdx="1" presStyleCnt="4"/>
      <dgm:spPr/>
      <dgm:t>
        <a:bodyPr/>
        <a:lstStyle/>
        <a:p>
          <a:endParaRPr lang="ru-RU"/>
        </a:p>
      </dgm:t>
    </dgm:pt>
    <dgm:pt modelId="{D25B17B3-F153-4FDC-851F-4AE7EC8880A7}" type="pres">
      <dgm:prSet presAssocID="{535870FC-8F47-4100-A15E-DF0DDFC76AB7}" presName="node" presStyleLbl="node1" presStyleIdx="2" presStyleCnt="4" custScaleX="148449" custScaleY="120754" custRadScaleRad="937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55E495-C0A6-45AA-9053-F87B88974269}" type="pres">
      <dgm:prSet presAssocID="{535870FC-8F47-4100-A15E-DF0DDFC76AB7}" presName="spNode" presStyleCnt="0"/>
      <dgm:spPr/>
    </dgm:pt>
    <dgm:pt modelId="{3A932061-5F06-4BF4-B469-EF36B685304B}" type="pres">
      <dgm:prSet presAssocID="{F3E622C9-DA63-4AC8-A619-0A19BDFA9A01}" presName="sibTrans" presStyleLbl="sibTrans1D1" presStyleIdx="2" presStyleCnt="4"/>
      <dgm:spPr/>
      <dgm:t>
        <a:bodyPr/>
        <a:lstStyle/>
        <a:p>
          <a:endParaRPr lang="ru-RU"/>
        </a:p>
      </dgm:t>
    </dgm:pt>
    <dgm:pt modelId="{F2F94B2D-32B2-4516-9E45-FA845F08B7D0}" type="pres">
      <dgm:prSet presAssocID="{2355CFA6-54AC-40C8-868A-1566E52C8F4C}" presName="node" presStyleLbl="node1" presStyleIdx="3" presStyleCnt="4" custScaleX="148689" custScaleY="120754" custRadScaleRad="113737" custRadScaleInc="-80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06D91A-768B-4DFB-A25D-CE2599066DBD}" type="pres">
      <dgm:prSet presAssocID="{2355CFA6-54AC-40C8-868A-1566E52C8F4C}" presName="spNode" presStyleCnt="0"/>
      <dgm:spPr/>
    </dgm:pt>
    <dgm:pt modelId="{BF6E7424-23C0-4FD3-8450-D9DA0BB3501C}" type="pres">
      <dgm:prSet presAssocID="{CE383B0B-C576-4663-8C16-CC16D2D5EB85}" presName="sibTrans" presStyleLbl="sibTrans1D1" presStyleIdx="3" presStyleCnt="4"/>
      <dgm:spPr/>
      <dgm:t>
        <a:bodyPr/>
        <a:lstStyle/>
        <a:p>
          <a:endParaRPr lang="ru-RU"/>
        </a:p>
      </dgm:t>
    </dgm:pt>
  </dgm:ptLst>
  <dgm:cxnLst>
    <dgm:cxn modelId="{B10A425A-C41D-4EF8-8B19-39C134EFDF91}" srcId="{2B2D443E-3090-47F2-8F89-3D63E5CC46C1}" destId="{B49FD0F7-5727-4397-BA85-C23AA8F592F6}" srcOrd="1" destOrd="0" parTransId="{B238C4D8-EABA-4750-BDF9-22406C77E9FE}" sibTransId="{19BDEA9E-3C05-4EC8-A0CA-6284258E482B}"/>
    <dgm:cxn modelId="{BCA68B05-A0A1-4CEA-B537-FCBEE539E0A7}" srcId="{2B2D443E-3090-47F2-8F89-3D63E5CC46C1}" destId="{535870FC-8F47-4100-A15E-DF0DDFC76AB7}" srcOrd="2" destOrd="0" parTransId="{006985BF-0D4B-4586-B50E-A67A551F09D4}" sibTransId="{F3E622C9-DA63-4AC8-A619-0A19BDFA9A01}"/>
    <dgm:cxn modelId="{4AB2F77B-6791-41DC-A8A2-F934D2AEF9C3}" type="presOf" srcId="{2B2D443E-3090-47F2-8F89-3D63E5CC46C1}" destId="{51C11952-7C14-4876-A5BD-49B6B41B1268}" srcOrd="0" destOrd="0" presId="urn:microsoft.com/office/officeart/2005/8/layout/cycle6"/>
    <dgm:cxn modelId="{283D3A24-F87E-4BA3-93F3-ED3CE2D991CC}" type="presOf" srcId="{535870FC-8F47-4100-A15E-DF0DDFC76AB7}" destId="{D25B17B3-F153-4FDC-851F-4AE7EC8880A7}" srcOrd="0" destOrd="0" presId="urn:microsoft.com/office/officeart/2005/8/layout/cycle6"/>
    <dgm:cxn modelId="{4196F7D9-A27E-4BDD-8351-080CBB5F443B}" srcId="{2B2D443E-3090-47F2-8F89-3D63E5CC46C1}" destId="{2355CFA6-54AC-40C8-868A-1566E52C8F4C}" srcOrd="3" destOrd="0" parTransId="{A2A28163-534B-41FA-A3B2-25C54EACF91A}" sibTransId="{CE383B0B-C576-4663-8C16-CC16D2D5EB85}"/>
    <dgm:cxn modelId="{6E94BD04-97F3-4AEF-89A3-B10133B68524}" type="presOf" srcId="{B418C039-82F0-4A42-8C48-76E27FA438C6}" destId="{4B5EF26E-821B-4C5D-91B5-F2104C207745}" srcOrd="0" destOrd="0" presId="urn:microsoft.com/office/officeart/2005/8/layout/cycle6"/>
    <dgm:cxn modelId="{68B7D01A-7F70-4A9C-8B88-7D707F9416C0}" type="presOf" srcId="{2355CFA6-54AC-40C8-868A-1566E52C8F4C}" destId="{F2F94B2D-32B2-4516-9E45-FA845F08B7D0}" srcOrd="0" destOrd="0" presId="urn:microsoft.com/office/officeart/2005/8/layout/cycle6"/>
    <dgm:cxn modelId="{6AA1CF02-618D-4BE8-8A5D-5D941D62031B}" type="presOf" srcId="{B49FD0F7-5727-4397-BA85-C23AA8F592F6}" destId="{1E61EDDA-6A5E-4522-8C18-2F8B0BF94B86}" srcOrd="0" destOrd="0" presId="urn:microsoft.com/office/officeart/2005/8/layout/cycle6"/>
    <dgm:cxn modelId="{7F28BFC0-2CAB-44C7-9A32-AB2430B96404}" type="presOf" srcId="{ABDC0422-D886-4821-8746-8ECFC6ED22E7}" destId="{1F30B764-C9B2-48B9-9090-CB7A38029AB6}" srcOrd="0" destOrd="0" presId="urn:microsoft.com/office/officeart/2005/8/layout/cycle6"/>
    <dgm:cxn modelId="{CB831EC9-BDB4-431C-9040-17F8F61913FF}" type="presOf" srcId="{CE383B0B-C576-4663-8C16-CC16D2D5EB85}" destId="{BF6E7424-23C0-4FD3-8450-D9DA0BB3501C}" srcOrd="0" destOrd="0" presId="urn:microsoft.com/office/officeart/2005/8/layout/cycle6"/>
    <dgm:cxn modelId="{C515E8B8-D2B0-4D34-B38D-F0A4A152216B}" type="presOf" srcId="{19BDEA9E-3C05-4EC8-A0CA-6284258E482B}" destId="{D4D53A32-0BDC-44A3-B930-224AD1702404}" srcOrd="0" destOrd="0" presId="urn:microsoft.com/office/officeart/2005/8/layout/cycle6"/>
    <dgm:cxn modelId="{9E785E67-9FD3-425D-9CFE-0B545B405641}" type="presOf" srcId="{F3E622C9-DA63-4AC8-A619-0A19BDFA9A01}" destId="{3A932061-5F06-4BF4-B469-EF36B685304B}" srcOrd="0" destOrd="0" presId="urn:microsoft.com/office/officeart/2005/8/layout/cycle6"/>
    <dgm:cxn modelId="{9CA301A5-0A5B-407A-B7B2-7057B24889BD}" srcId="{2B2D443E-3090-47F2-8F89-3D63E5CC46C1}" destId="{B418C039-82F0-4A42-8C48-76E27FA438C6}" srcOrd="0" destOrd="0" parTransId="{27B8B304-3AC7-4889-AAB0-A9381203013E}" sibTransId="{ABDC0422-D886-4821-8746-8ECFC6ED22E7}"/>
    <dgm:cxn modelId="{343C5647-A9E6-4839-A825-BAA87017F3FE}" type="presParOf" srcId="{51C11952-7C14-4876-A5BD-49B6B41B1268}" destId="{4B5EF26E-821B-4C5D-91B5-F2104C207745}" srcOrd="0" destOrd="0" presId="urn:microsoft.com/office/officeart/2005/8/layout/cycle6"/>
    <dgm:cxn modelId="{CB8A271A-17D3-464B-925C-1C58D8178437}" type="presParOf" srcId="{51C11952-7C14-4876-A5BD-49B6B41B1268}" destId="{0FB08202-FD27-4D0C-974B-6119308C66E9}" srcOrd="1" destOrd="0" presId="urn:microsoft.com/office/officeart/2005/8/layout/cycle6"/>
    <dgm:cxn modelId="{EBA86380-8B8E-415C-9DC9-B2FD866A2F48}" type="presParOf" srcId="{51C11952-7C14-4876-A5BD-49B6B41B1268}" destId="{1F30B764-C9B2-48B9-9090-CB7A38029AB6}" srcOrd="2" destOrd="0" presId="urn:microsoft.com/office/officeart/2005/8/layout/cycle6"/>
    <dgm:cxn modelId="{E72FE641-98FB-4F95-9A6D-3564AA9BF3DC}" type="presParOf" srcId="{51C11952-7C14-4876-A5BD-49B6B41B1268}" destId="{1E61EDDA-6A5E-4522-8C18-2F8B0BF94B86}" srcOrd="3" destOrd="0" presId="urn:microsoft.com/office/officeart/2005/8/layout/cycle6"/>
    <dgm:cxn modelId="{7C0921FF-C180-4241-BE1D-E31F9F6AEEF0}" type="presParOf" srcId="{51C11952-7C14-4876-A5BD-49B6B41B1268}" destId="{79E0E88E-7FD4-4BC1-8380-CB29C41C4E33}" srcOrd="4" destOrd="0" presId="urn:microsoft.com/office/officeart/2005/8/layout/cycle6"/>
    <dgm:cxn modelId="{B2BAA568-858C-4091-9F99-EF5FFE6245C2}" type="presParOf" srcId="{51C11952-7C14-4876-A5BD-49B6B41B1268}" destId="{D4D53A32-0BDC-44A3-B930-224AD1702404}" srcOrd="5" destOrd="0" presId="urn:microsoft.com/office/officeart/2005/8/layout/cycle6"/>
    <dgm:cxn modelId="{EC459801-8E76-4A08-9C52-5FDF382176D4}" type="presParOf" srcId="{51C11952-7C14-4876-A5BD-49B6B41B1268}" destId="{D25B17B3-F153-4FDC-851F-4AE7EC8880A7}" srcOrd="6" destOrd="0" presId="urn:microsoft.com/office/officeart/2005/8/layout/cycle6"/>
    <dgm:cxn modelId="{9099E20E-863B-4CB5-A149-F0B1F405D779}" type="presParOf" srcId="{51C11952-7C14-4876-A5BD-49B6B41B1268}" destId="{7D55E495-C0A6-45AA-9053-F87B88974269}" srcOrd="7" destOrd="0" presId="urn:microsoft.com/office/officeart/2005/8/layout/cycle6"/>
    <dgm:cxn modelId="{CDD2800D-5F07-44E9-BF5B-66C02E8D2298}" type="presParOf" srcId="{51C11952-7C14-4876-A5BD-49B6B41B1268}" destId="{3A932061-5F06-4BF4-B469-EF36B685304B}" srcOrd="8" destOrd="0" presId="urn:microsoft.com/office/officeart/2005/8/layout/cycle6"/>
    <dgm:cxn modelId="{FB9288DA-5917-48F0-A500-3A1DC12D13C0}" type="presParOf" srcId="{51C11952-7C14-4876-A5BD-49B6B41B1268}" destId="{F2F94B2D-32B2-4516-9E45-FA845F08B7D0}" srcOrd="9" destOrd="0" presId="urn:microsoft.com/office/officeart/2005/8/layout/cycle6"/>
    <dgm:cxn modelId="{25037100-5C1F-496C-9D11-3B50BB3B2C88}" type="presParOf" srcId="{51C11952-7C14-4876-A5BD-49B6B41B1268}" destId="{4B06D91A-768B-4DFB-A25D-CE2599066DBD}" srcOrd="10" destOrd="0" presId="urn:microsoft.com/office/officeart/2005/8/layout/cycle6"/>
    <dgm:cxn modelId="{4E258E6E-A56D-47CB-B989-9C9CD6B799EA}" type="presParOf" srcId="{51C11952-7C14-4876-A5BD-49B6B41B1268}" destId="{BF6E7424-23C0-4FD3-8450-D9DA0BB3501C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B2D443E-3090-47F2-8F89-3D63E5CC46C1}" type="doc">
      <dgm:prSet loTypeId="urn:microsoft.com/office/officeart/2005/8/layout/cycle6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418C039-82F0-4A42-8C48-76E27FA438C6}">
      <dgm:prSet phldrT="[Текст]"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ru-RU" sz="1700" dirty="0" smtClean="0">
              <a:latin typeface="Arial" panose="020B0604020202020204" pitchFamily="34" charset="0"/>
              <a:cs typeface="Arial" panose="020B0604020202020204" pitchFamily="34" charset="0"/>
            </a:rPr>
            <a:t>Изменение структуры и содержания ГОСО путем исключения детальной регламентации образовательного процесса  </a:t>
          </a:r>
          <a:endParaRPr lang="ru-RU" sz="1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B8B304-3AC7-4889-AAB0-A9381203013E}" type="parTrans" cxnId="{9CA301A5-0A5B-407A-B7B2-7057B24889BD}">
      <dgm:prSet/>
      <dgm:spPr/>
      <dgm:t>
        <a:bodyPr/>
        <a:lstStyle/>
        <a:p>
          <a:endParaRPr lang="ru-RU"/>
        </a:p>
      </dgm:t>
    </dgm:pt>
    <dgm:pt modelId="{ABDC0422-D886-4821-8746-8ECFC6ED22E7}" type="sibTrans" cxnId="{9CA301A5-0A5B-407A-B7B2-7057B24889BD}">
      <dgm:prSet/>
      <dgm:spPr/>
      <dgm:t>
        <a:bodyPr/>
        <a:lstStyle/>
        <a:p>
          <a:endParaRPr lang="ru-RU"/>
        </a:p>
      </dgm:t>
    </dgm:pt>
    <dgm:pt modelId="{B49FD0F7-5727-4397-BA85-C23AA8F592F6}">
      <dgm:prSet phldrT="[Текст]" custT="1"/>
      <dgm:spPr/>
      <dgm:t>
        <a:bodyPr/>
        <a:lstStyle/>
        <a:p>
          <a:pPr rtl="0"/>
          <a:r>
            <a:rPr lang="ru-RU" sz="1700" dirty="0" smtClean="0">
              <a:latin typeface="Arial" panose="020B0604020202020204" pitchFamily="34" charset="0"/>
              <a:cs typeface="Arial" panose="020B0604020202020204" pitchFamily="34" charset="0"/>
            </a:rPr>
            <a:t>Сокращение объема цикла ООД до 15% от общего объема ОП,  делегирование вузам определения перечня ООД и содержания учебных программ (отмена </a:t>
          </a:r>
          <a:r>
            <a:rPr lang="ru-RU" sz="1700" dirty="0" err="1" smtClean="0">
              <a:latin typeface="Arial" panose="020B0604020202020204" pitchFamily="34" charset="0"/>
              <a:cs typeface="Arial" panose="020B0604020202020204" pitchFamily="34" charset="0"/>
            </a:rPr>
            <a:t>ТУПр</a:t>
          </a:r>
          <a:r>
            <a:rPr lang="ru-RU" sz="1700" dirty="0" smtClean="0"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ru-RU" sz="1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38C4D8-EABA-4750-BDF9-22406C77E9FE}" type="parTrans" cxnId="{B10A425A-C41D-4EF8-8B19-39C134EFDF91}">
      <dgm:prSet/>
      <dgm:spPr/>
      <dgm:t>
        <a:bodyPr/>
        <a:lstStyle/>
        <a:p>
          <a:endParaRPr lang="ru-RU"/>
        </a:p>
      </dgm:t>
    </dgm:pt>
    <dgm:pt modelId="{19BDEA9E-3C05-4EC8-A0CA-6284258E482B}" type="sibTrans" cxnId="{B10A425A-C41D-4EF8-8B19-39C134EFDF91}">
      <dgm:prSet/>
      <dgm:spPr/>
      <dgm:t>
        <a:bodyPr/>
        <a:lstStyle/>
        <a:p>
          <a:endParaRPr lang="ru-RU"/>
        </a:p>
      </dgm:t>
    </dgm:pt>
    <dgm:pt modelId="{535870FC-8F47-4100-A15E-DF0DDFC76AB7}">
      <dgm:prSet phldrT="[Текст]" custT="1"/>
      <dgm:spPr/>
      <dgm:t>
        <a:bodyPr/>
        <a:lstStyle/>
        <a:p>
          <a:pPr rtl="0"/>
          <a:r>
            <a:rPr lang="ru-RU" sz="1700" dirty="0" smtClean="0">
              <a:latin typeface="Arial" panose="020B0604020202020204" pitchFamily="34" charset="0"/>
              <a:cs typeface="Arial" panose="020B0604020202020204" pitchFamily="34" charset="0"/>
            </a:rPr>
            <a:t>Соотношение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объема циклов дисциплин БД и ПД  - компетенция вузов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6985BF-0D4B-4586-B50E-A67A551F09D4}" type="parTrans" cxnId="{BCA68B05-A0A1-4CEA-B537-FCBEE539E0A7}">
      <dgm:prSet/>
      <dgm:spPr/>
      <dgm:t>
        <a:bodyPr/>
        <a:lstStyle/>
        <a:p>
          <a:endParaRPr lang="ru-RU"/>
        </a:p>
      </dgm:t>
    </dgm:pt>
    <dgm:pt modelId="{F3E622C9-DA63-4AC8-A619-0A19BDFA9A01}" type="sibTrans" cxnId="{BCA68B05-A0A1-4CEA-B537-FCBEE539E0A7}">
      <dgm:prSet/>
      <dgm:spPr/>
      <dgm:t>
        <a:bodyPr/>
        <a:lstStyle/>
        <a:p>
          <a:endParaRPr lang="ru-RU"/>
        </a:p>
      </dgm:t>
    </dgm:pt>
    <dgm:pt modelId="{2355CFA6-54AC-40C8-868A-1566E52C8F4C}">
      <dgm:prSet phldrT="[Текст]" custT="1"/>
      <dgm:spPr/>
      <dgm:t>
        <a:bodyPr/>
        <a:lstStyle/>
        <a:p>
          <a:pPr rtl="0"/>
          <a:r>
            <a:rPr lang="ru-RU" sz="1700" dirty="0" smtClean="0">
              <a:latin typeface="Arial" panose="020B0604020202020204" pitchFamily="34" charset="0"/>
              <a:cs typeface="Arial" panose="020B0604020202020204" pitchFamily="34" charset="0"/>
            </a:rPr>
            <a:t>Сроки обучения по образовательным программам определяются объемом освоенных академических кредитов</a:t>
          </a:r>
          <a:endParaRPr lang="ru-RU" sz="1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A28163-534B-41FA-A3B2-25C54EACF91A}" type="parTrans" cxnId="{4196F7D9-A27E-4BDD-8351-080CBB5F443B}">
      <dgm:prSet/>
      <dgm:spPr/>
      <dgm:t>
        <a:bodyPr/>
        <a:lstStyle/>
        <a:p>
          <a:endParaRPr lang="ru-RU"/>
        </a:p>
      </dgm:t>
    </dgm:pt>
    <dgm:pt modelId="{CE383B0B-C576-4663-8C16-CC16D2D5EB85}" type="sibTrans" cxnId="{4196F7D9-A27E-4BDD-8351-080CBB5F443B}">
      <dgm:prSet/>
      <dgm:spPr/>
      <dgm:t>
        <a:bodyPr/>
        <a:lstStyle/>
        <a:p>
          <a:endParaRPr lang="ru-RU"/>
        </a:p>
      </dgm:t>
    </dgm:pt>
    <dgm:pt modelId="{1A1CC50D-D324-4DD3-83EE-87411BE938C2}">
      <dgm:prSet phldrT="[Текст]" custT="1"/>
      <dgm:spPr/>
      <dgm:t>
        <a:bodyPr/>
        <a:lstStyle/>
        <a:p>
          <a:pPr rtl="0"/>
          <a:r>
            <a:rPr lang="ru-RU" sz="1700" dirty="0" smtClean="0">
              <a:latin typeface="Arial" panose="020B0604020202020204" pitchFamily="34" charset="0"/>
              <a:cs typeface="Arial" panose="020B0604020202020204" pitchFamily="34" charset="0"/>
            </a:rPr>
            <a:t>Присуждение степеней,</a:t>
          </a:r>
          <a:endParaRPr lang="en-US" sz="17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rtl="0"/>
          <a:r>
            <a:rPr lang="ru-RU" sz="1700" dirty="0" smtClean="0">
              <a:latin typeface="Arial" panose="020B0604020202020204" pitchFamily="34" charset="0"/>
              <a:cs typeface="Arial" panose="020B0604020202020204" pitchFamily="34" charset="0"/>
            </a:rPr>
            <a:t> в том числе </a:t>
          </a:r>
          <a:r>
            <a:rPr lang="ru-RU" sz="1700" dirty="0" err="1" smtClean="0">
              <a:latin typeface="Arial" panose="020B0604020202020204" pitchFamily="34" charset="0"/>
              <a:cs typeface="Arial" panose="020B0604020202020204" pitchFamily="34" charset="0"/>
            </a:rPr>
            <a:t>PhD</a:t>
          </a:r>
          <a:r>
            <a:rPr lang="ru-RU" sz="1700" dirty="0" smtClean="0">
              <a:latin typeface="Arial" panose="020B0604020202020204" pitchFamily="34" charset="0"/>
              <a:cs typeface="Arial" panose="020B0604020202020204" pitchFamily="34" charset="0"/>
            </a:rPr>
            <a:t> - компетенция вузов</a:t>
          </a:r>
          <a:endParaRPr lang="ru-RU" sz="1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A948A89-EB1B-4BE9-8B52-3CDD22C04E83}" type="parTrans" cxnId="{16B0D18E-51C2-4CE2-9A70-1EF7DA94C550}">
      <dgm:prSet/>
      <dgm:spPr/>
      <dgm:t>
        <a:bodyPr/>
        <a:lstStyle/>
        <a:p>
          <a:endParaRPr lang="ru-RU"/>
        </a:p>
      </dgm:t>
    </dgm:pt>
    <dgm:pt modelId="{20058E41-E084-47BF-9AAB-89C3C01681D7}" type="sibTrans" cxnId="{16B0D18E-51C2-4CE2-9A70-1EF7DA94C550}">
      <dgm:prSet/>
      <dgm:spPr/>
      <dgm:t>
        <a:bodyPr/>
        <a:lstStyle/>
        <a:p>
          <a:endParaRPr lang="ru-RU"/>
        </a:p>
      </dgm:t>
    </dgm:pt>
    <dgm:pt modelId="{51C11952-7C14-4876-A5BD-49B6B41B1268}" type="pres">
      <dgm:prSet presAssocID="{2B2D443E-3090-47F2-8F89-3D63E5CC46C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5EF26E-821B-4C5D-91B5-F2104C207745}" type="pres">
      <dgm:prSet presAssocID="{B418C039-82F0-4A42-8C48-76E27FA438C6}" presName="node" presStyleLbl="node1" presStyleIdx="0" presStyleCnt="5" custScaleX="161702" custScaleY="1317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B08202-FD27-4D0C-974B-6119308C66E9}" type="pres">
      <dgm:prSet presAssocID="{B418C039-82F0-4A42-8C48-76E27FA438C6}" presName="spNode" presStyleCnt="0"/>
      <dgm:spPr/>
    </dgm:pt>
    <dgm:pt modelId="{1F30B764-C9B2-48B9-9090-CB7A38029AB6}" type="pres">
      <dgm:prSet presAssocID="{ABDC0422-D886-4821-8746-8ECFC6ED22E7}" presName="sibTrans" presStyleLbl="sibTrans1D1" presStyleIdx="0" presStyleCnt="5"/>
      <dgm:spPr/>
      <dgm:t>
        <a:bodyPr/>
        <a:lstStyle/>
        <a:p>
          <a:endParaRPr lang="ru-RU"/>
        </a:p>
      </dgm:t>
    </dgm:pt>
    <dgm:pt modelId="{1E61EDDA-6A5E-4522-8C18-2F8B0BF94B86}" type="pres">
      <dgm:prSet presAssocID="{B49FD0F7-5727-4397-BA85-C23AA8F592F6}" presName="node" presStyleLbl="node1" presStyleIdx="1" presStyleCnt="5" custScaleX="161702" custScaleY="131703" custRadScaleRad="114922" custRadScaleInc="474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E0E88E-7FD4-4BC1-8380-CB29C41C4E33}" type="pres">
      <dgm:prSet presAssocID="{B49FD0F7-5727-4397-BA85-C23AA8F592F6}" presName="spNode" presStyleCnt="0"/>
      <dgm:spPr/>
    </dgm:pt>
    <dgm:pt modelId="{D4D53A32-0BDC-44A3-B930-224AD1702404}" type="pres">
      <dgm:prSet presAssocID="{19BDEA9E-3C05-4EC8-A0CA-6284258E482B}" presName="sibTrans" presStyleLbl="sibTrans1D1" presStyleIdx="1" presStyleCnt="5"/>
      <dgm:spPr/>
      <dgm:t>
        <a:bodyPr/>
        <a:lstStyle/>
        <a:p>
          <a:endParaRPr lang="ru-RU"/>
        </a:p>
      </dgm:t>
    </dgm:pt>
    <dgm:pt modelId="{D25B17B3-F153-4FDC-851F-4AE7EC8880A7}" type="pres">
      <dgm:prSet presAssocID="{535870FC-8F47-4100-A15E-DF0DDFC76AB7}" presName="node" presStyleLbl="node1" presStyleIdx="2" presStyleCnt="5" custScaleX="161702" custScaleY="131703" custRadScaleRad="107117" custRadScaleInc="-206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55E495-C0A6-45AA-9053-F87B88974269}" type="pres">
      <dgm:prSet presAssocID="{535870FC-8F47-4100-A15E-DF0DDFC76AB7}" presName="spNode" presStyleCnt="0"/>
      <dgm:spPr/>
    </dgm:pt>
    <dgm:pt modelId="{3A932061-5F06-4BF4-B469-EF36B685304B}" type="pres">
      <dgm:prSet presAssocID="{F3E622C9-DA63-4AC8-A619-0A19BDFA9A01}" presName="sibTrans" presStyleLbl="sibTrans1D1" presStyleIdx="2" presStyleCnt="5"/>
      <dgm:spPr/>
      <dgm:t>
        <a:bodyPr/>
        <a:lstStyle/>
        <a:p>
          <a:endParaRPr lang="ru-RU"/>
        </a:p>
      </dgm:t>
    </dgm:pt>
    <dgm:pt modelId="{F2F94B2D-32B2-4516-9E45-FA845F08B7D0}" type="pres">
      <dgm:prSet presAssocID="{2355CFA6-54AC-40C8-868A-1566E52C8F4C}" presName="node" presStyleLbl="node1" presStyleIdx="3" presStyleCnt="5" custScaleX="161702" custScaleY="1317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06D91A-768B-4DFB-A25D-CE2599066DBD}" type="pres">
      <dgm:prSet presAssocID="{2355CFA6-54AC-40C8-868A-1566E52C8F4C}" presName="spNode" presStyleCnt="0"/>
      <dgm:spPr/>
    </dgm:pt>
    <dgm:pt modelId="{BF6E7424-23C0-4FD3-8450-D9DA0BB3501C}" type="pres">
      <dgm:prSet presAssocID="{CE383B0B-C576-4663-8C16-CC16D2D5EB85}" presName="sibTrans" presStyleLbl="sibTrans1D1" presStyleIdx="3" presStyleCnt="5"/>
      <dgm:spPr/>
      <dgm:t>
        <a:bodyPr/>
        <a:lstStyle/>
        <a:p>
          <a:endParaRPr lang="ru-RU"/>
        </a:p>
      </dgm:t>
    </dgm:pt>
    <dgm:pt modelId="{DB8901AD-C210-4822-8F9C-25101F60DD9D}" type="pres">
      <dgm:prSet presAssocID="{1A1CC50D-D324-4DD3-83EE-87411BE938C2}" presName="node" presStyleLbl="node1" presStyleIdx="4" presStyleCnt="5" custScaleX="150790" custScaleY="131703" custRadScaleRad="103288" custRadScaleInc="-443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B378B6-9712-462E-A531-480F711D83A3}" type="pres">
      <dgm:prSet presAssocID="{1A1CC50D-D324-4DD3-83EE-87411BE938C2}" presName="spNode" presStyleCnt="0"/>
      <dgm:spPr/>
    </dgm:pt>
    <dgm:pt modelId="{6ADE85D7-1AF7-447C-ACA3-3CDE1B455B6D}" type="pres">
      <dgm:prSet presAssocID="{20058E41-E084-47BF-9AAB-89C3C01681D7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6FB07F8A-A04A-4D76-B82E-789F4744C59B}" type="presOf" srcId="{20058E41-E084-47BF-9AAB-89C3C01681D7}" destId="{6ADE85D7-1AF7-447C-ACA3-3CDE1B455B6D}" srcOrd="0" destOrd="0" presId="urn:microsoft.com/office/officeart/2005/8/layout/cycle6"/>
    <dgm:cxn modelId="{B10A425A-C41D-4EF8-8B19-39C134EFDF91}" srcId="{2B2D443E-3090-47F2-8F89-3D63E5CC46C1}" destId="{B49FD0F7-5727-4397-BA85-C23AA8F592F6}" srcOrd="1" destOrd="0" parTransId="{B238C4D8-EABA-4750-BDF9-22406C77E9FE}" sibTransId="{19BDEA9E-3C05-4EC8-A0CA-6284258E482B}"/>
    <dgm:cxn modelId="{BCA68B05-A0A1-4CEA-B537-FCBEE539E0A7}" srcId="{2B2D443E-3090-47F2-8F89-3D63E5CC46C1}" destId="{535870FC-8F47-4100-A15E-DF0DDFC76AB7}" srcOrd="2" destOrd="0" parTransId="{006985BF-0D4B-4586-B50E-A67A551F09D4}" sibTransId="{F3E622C9-DA63-4AC8-A619-0A19BDFA9A01}"/>
    <dgm:cxn modelId="{4AB2F77B-6791-41DC-A8A2-F934D2AEF9C3}" type="presOf" srcId="{2B2D443E-3090-47F2-8F89-3D63E5CC46C1}" destId="{51C11952-7C14-4876-A5BD-49B6B41B1268}" srcOrd="0" destOrd="0" presId="urn:microsoft.com/office/officeart/2005/8/layout/cycle6"/>
    <dgm:cxn modelId="{283D3A24-F87E-4BA3-93F3-ED3CE2D991CC}" type="presOf" srcId="{535870FC-8F47-4100-A15E-DF0DDFC76AB7}" destId="{D25B17B3-F153-4FDC-851F-4AE7EC8880A7}" srcOrd="0" destOrd="0" presId="urn:microsoft.com/office/officeart/2005/8/layout/cycle6"/>
    <dgm:cxn modelId="{4196F7D9-A27E-4BDD-8351-080CBB5F443B}" srcId="{2B2D443E-3090-47F2-8F89-3D63E5CC46C1}" destId="{2355CFA6-54AC-40C8-868A-1566E52C8F4C}" srcOrd="3" destOrd="0" parTransId="{A2A28163-534B-41FA-A3B2-25C54EACF91A}" sibTransId="{CE383B0B-C576-4663-8C16-CC16D2D5EB85}"/>
    <dgm:cxn modelId="{61D11D92-6549-45D5-A81F-950DBB35E76E}" type="presOf" srcId="{1A1CC50D-D324-4DD3-83EE-87411BE938C2}" destId="{DB8901AD-C210-4822-8F9C-25101F60DD9D}" srcOrd="0" destOrd="0" presId="urn:microsoft.com/office/officeart/2005/8/layout/cycle6"/>
    <dgm:cxn modelId="{6E94BD04-97F3-4AEF-89A3-B10133B68524}" type="presOf" srcId="{B418C039-82F0-4A42-8C48-76E27FA438C6}" destId="{4B5EF26E-821B-4C5D-91B5-F2104C207745}" srcOrd="0" destOrd="0" presId="urn:microsoft.com/office/officeart/2005/8/layout/cycle6"/>
    <dgm:cxn modelId="{68B7D01A-7F70-4A9C-8B88-7D707F9416C0}" type="presOf" srcId="{2355CFA6-54AC-40C8-868A-1566E52C8F4C}" destId="{F2F94B2D-32B2-4516-9E45-FA845F08B7D0}" srcOrd="0" destOrd="0" presId="urn:microsoft.com/office/officeart/2005/8/layout/cycle6"/>
    <dgm:cxn modelId="{6AA1CF02-618D-4BE8-8A5D-5D941D62031B}" type="presOf" srcId="{B49FD0F7-5727-4397-BA85-C23AA8F592F6}" destId="{1E61EDDA-6A5E-4522-8C18-2F8B0BF94B86}" srcOrd="0" destOrd="0" presId="urn:microsoft.com/office/officeart/2005/8/layout/cycle6"/>
    <dgm:cxn modelId="{7F28BFC0-2CAB-44C7-9A32-AB2430B96404}" type="presOf" srcId="{ABDC0422-D886-4821-8746-8ECFC6ED22E7}" destId="{1F30B764-C9B2-48B9-9090-CB7A38029AB6}" srcOrd="0" destOrd="0" presId="urn:microsoft.com/office/officeart/2005/8/layout/cycle6"/>
    <dgm:cxn modelId="{CB831EC9-BDB4-431C-9040-17F8F61913FF}" type="presOf" srcId="{CE383B0B-C576-4663-8C16-CC16D2D5EB85}" destId="{BF6E7424-23C0-4FD3-8450-D9DA0BB3501C}" srcOrd="0" destOrd="0" presId="urn:microsoft.com/office/officeart/2005/8/layout/cycle6"/>
    <dgm:cxn modelId="{C515E8B8-D2B0-4D34-B38D-F0A4A152216B}" type="presOf" srcId="{19BDEA9E-3C05-4EC8-A0CA-6284258E482B}" destId="{D4D53A32-0BDC-44A3-B930-224AD1702404}" srcOrd="0" destOrd="0" presId="urn:microsoft.com/office/officeart/2005/8/layout/cycle6"/>
    <dgm:cxn modelId="{9E785E67-9FD3-425D-9CFE-0B545B405641}" type="presOf" srcId="{F3E622C9-DA63-4AC8-A619-0A19BDFA9A01}" destId="{3A932061-5F06-4BF4-B469-EF36B685304B}" srcOrd="0" destOrd="0" presId="urn:microsoft.com/office/officeart/2005/8/layout/cycle6"/>
    <dgm:cxn modelId="{16B0D18E-51C2-4CE2-9A70-1EF7DA94C550}" srcId="{2B2D443E-3090-47F2-8F89-3D63E5CC46C1}" destId="{1A1CC50D-D324-4DD3-83EE-87411BE938C2}" srcOrd="4" destOrd="0" parTransId="{FA948A89-EB1B-4BE9-8B52-3CDD22C04E83}" sibTransId="{20058E41-E084-47BF-9AAB-89C3C01681D7}"/>
    <dgm:cxn modelId="{9CA301A5-0A5B-407A-B7B2-7057B24889BD}" srcId="{2B2D443E-3090-47F2-8F89-3D63E5CC46C1}" destId="{B418C039-82F0-4A42-8C48-76E27FA438C6}" srcOrd="0" destOrd="0" parTransId="{27B8B304-3AC7-4889-AAB0-A9381203013E}" sibTransId="{ABDC0422-D886-4821-8746-8ECFC6ED22E7}"/>
    <dgm:cxn modelId="{343C5647-A9E6-4839-A825-BAA87017F3FE}" type="presParOf" srcId="{51C11952-7C14-4876-A5BD-49B6B41B1268}" destId="{4B5EF26E-821B-4C5D-91B5-F2104C207745}" srcOrd="0" destOrd="0" presId="urn:microsoft.com/office/officeart/2005/8/layout/cycle6"/>
    <dgm:cxn modelId="{CB8A271A-17D3-464B-925C-1C58D8178437}" type="presParOf" srcId="{51C11952-7C14-4876-A5BD-49B6B41B1268}" destId="{0FB08202-FD27-4D0C-974B-6119308C66E9}" srcOrd="1" destOrd="0" presId="urn:microsoft.com/office/officeart/2005/8/layout/cycle6"/>
    <dgm:cxn modelId="{EBA86380-8B8E-415C-9DC9-B2FD866A2F48}" type="presParOf" srcId="{51C11952-7C14-4876-A5BD-49B6B41B1268}" destId="{1F30B764-C9B2-48B9-9090-CB7A38029AB6}" srcOrd="2" destOrd="0" presId="urn:microsoft.com/office/officeart/2005/8/layout/cycle6"/>
    <dgm:cxn modelId="{E72FE641-98FB-4F95-9A6D-3564AA9BF3DC}" type="presParOf" srcId="{51C11952-7C14-4876-A5BD-49B6B41B1268}" destId="{1E61EDDA-6A5E-4522-8C18-2F8B0BF94B86}" srcOrd="3" destOrd="0" presId="urn:microsoft.com/office/officeart/2005/8/layout/cycle6"/>
    <dgm:cxn modelId="{7C0921FF-C180-4241-BE1D-E31F9F6AEEF0}" type="presParOf" srcId="{51C11952-7C14-4876-A5BD-49B6B41B1268}" destId="{79E0E88E-7FD4-4BC1-8380-CB29C41C4E33}" srcOrd="4" destOrd="0" presId="urn:microsoft.com/office/officeart/2005/8/layout/cycle6"/>
    <dgm:cxn modelId="{B2BAA568-858C-4091-9F99-EF5FFE6245C2}" type="presParOf" srcId="{51C11952-7C14-4876-A5BD-49B6B41B1268}" destId="{D4D53A32-0BDC-44A3-B930-224AD1702404}" srcOrd="5" destOrd="0" presId="urn:microsoft.com/office/officeart/2005/8/layout/cycle6"/>
    <dgm:cxn modelId="{EC459801-8E76-4A08-9C52-5FDF382176D4}" type="presParOf" srcId="{51C11952-7C14-4876-A5BD-49B6B41B1268}" destId="{D25B17B3-F153-4FDC-851F-4AE7EC8880A7}" srcOrd="6" destOrd="0" presId="urn:microsoft.com/office/officeart/2005/8/layout/cycle6"/>
    <dgm:cxn modelId="{9099E20E-863B-4CB5-A149-F0B1F405D779}" type="presParOf" srcId="{51C11952-7C14-4876-A5BD-49B6B41B1268}" destId="{7D55E495-C0A6-45AA-9053-F87B88974269}" srcOrd="7" destOrd="0" presId="urn:microsoft.com/office/officeart/2005/8/layout/cycle6"/>
    <dgm:cxn modelId="{CDD2800D-5F07-44E9-BF5B-66C02E8D2298}" type="presParOf" srcId="{51C11952-7C14-4876-A5BD-49B6B41B1268}" destId="{3A932061-5F06-4BF4-B469-EF36B685304B}" srcOrd="8" destOrd="0" presId="urn:microsoft.com/office/officeart/2005/8/layout/cycle6"/>
    <dgm:cxn modelId="{FB9288DA-5917-48F0-A500-3A1DC12D13C0}" type="presParOf" srcId="{51C11952-7C14-4876-A5BD-49B6B41B1268}" destId="{F2F94B2D-32B2-4516-9E45-FA845F08B7D0}" srcOrd="9" destOrd="0" presId="urn:microsoft.com/office/officeart/2005/8/layout/cycle6"/>
    <dgm:cxn modelId="{25037100-5C1F-496C-9D11-3B50BB3B2C88}" type="presParOf" srcId="{51C11952-7C14-4876-A5BD-49B6B41B1268}" destId="{4B06D91A-768B-4DFB-A25D-CE2599066DBD}" srcOrd="10" destOrd="0" presId="urn:microsoft.com/office/officeart/2005/8/layout/cycle6"/>
    <dgm:cxn modelId="{4E258E6E-A56D-47CB-B989-9C9CD6B799EA}" type="presParOf" srcId="{51C11952-7C14-4876-A5BD-49B6B41B1268}" destId="{BF6E7424-23C0-4FD3-8450-D9DA0BB3501C}" srcOrd="11" destOrd="0" presId="urn:microsoft.com/office/officeart/2005/8/layout/cycle6"/>
    <dgm:cxn modelId="{98C77240-DE2F-4097-9E86-A0F8D78E7AE1}" type="presParOf" srcId="{51C11952-7C14-4876-A5BD-49B6B41B1268}" destId="{DB8901AD-C210-4822-8F9C-25101F60DD9D}" srcOrd="12" destOrd="0" presId="urn:microsoft.com/office/officeart/2005/8/layout/cycle6"/>
    <dgm:cxn modelId="{F0C44E4C-D8AC-4858-AF81-50FBBE49E725}" type="presParOf" srcId="{51C11952-7C14-4876-A5BD-49B6B41B1268}" destId="{13B378B6-9712-462E-A531-480F711D83A3}" srcOrd="13" destOrd="0" presId="urn:microsoft.com/office/officeart/2005/8/layout/cycle6"/>
    <dgm:cxn modelId="{05C62FC4-BE7D-4FBB-9197-FDAE5CC92AD4}" type="presParOf" srcId="{51C11952-7C14-4876-A5BD-49B6B41B1268}" destId="{6ADE85D7-1AF7-447C-ACA3-3CDE1B455B6D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B2D443E-3090-47F2-8F89-3D63E5CC46C1}" type="doc">
      <dgm:prSet loTypeId="urn:microsoft.com/office/officeart/2005/8/layout/cycle6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418C039-82F0-4A42-8C48-76E27FA438C6}">
      <dgm:prSet phldrT="[Текст]" custT="1"/>
      <dgm:spPr/>
      <dgm:t>
        <a:bodyPr/>
        <a:lstStyle/>
        <a:p>
          <a:pPr rtl="0"/>
          <a:r>
            <a:rPr lang="ru-RU" sz="1700" dirty="0" smtClean="0">
              <a:latin typeface="Arial" panose="020B0604020202020204" pitchFamily="34" charset="0"/>
              <a:cs typeface="Arial" panose="020B0604020202020204" pitchFamily="34" charset="0"/>
            </a:rPr>
            <a:t>Определение содержания и дизайна ОП </a:t>
          </a:r>
          <a:endParaRPr lang="ru-RU" sz="1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B8B304-3AC7-4889-AAB0-A9381203013E}" type="parTrans" cxnId="{9CA301A5-0A5B-407A-B7B2-7057B24889BD}">
      <dgm:prSet/>
      <dgm:spPr/>
      <dgm:t>
        <a:bodyPr/>
        <a:lstStyle/>
        <a:p>
          <a:endParaRPr lang="ru-RU"/>
        </a:p>
      </dgm:t>
    </dgm:pt>
    <dgm:pt modelId="{ABDC0422-D886-4821-8746-8ECFC6ED22E7}" type="sibTrans" cxnId="{9CA301A5-0A5B-407A-B7B2-7057B24889BD}">
      <dgm:prSet/>
      <dgm:spPr/>
      <dgm:t>
        <a:bodyPr/>
        <a:lstStyle/>
        <a:p>
          <a:endParaRPr lang="ru-RU"/>
        </a:p>
      </dgm:t>
    </dgm:pt>
    <dgm:pt modelId="{B49FD0F7-5727-4397-BA85-C23AA8F592F6}">
      <dgm:prSet phldrT="[Текст]" custT="1"/>
      <dgm:spPr/>
      <dgm:t>
        <a:bodyPr/>
        <a:lstStyle/>
        <a:p>
          <a:pPr rtl="0"/>
          <a:r>
            <a:rPr lang="ru-RU" sz="1700" dirty="0" smtClean="0">
              <a:latin typeface="Arial" panose="020B0604020202020204" pitchFamily="34" charset="0"/>
              <a:cs typeface="Arial" panose="020B0604020202020204" pitchFamily="34" charset="0"/>
            </a:rPr>
            <a:t> Открытие  ОП в соответствии с лицензией на направление подготовки</a:t>
          </a:r>
          <a:endParaRPr lang="ru-RU" sz="1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38C4D8-EABA-4750-BDF9-22406C77E9FE}" type="parTrans" cxnId="{B10A425A-C41D-4EF8-8B19-39C134EFDF91}">
      <dgm:prSet/>
      <dgm:spPr/>
      <dgm:t>
        <a:bodyPr/>
        <a:lstStyle/>
        <a:p>
          <a:endParaRPr lang="ru-RU"/>
        </a:p>
      </dgm:t>
    </dgm:pt>
    <dgm:pt modelId="{19BDEA9E-3C05-4EC8-A0CA-6284258E482B}" type="sibTrans" cxnId="{B10A425A-C41D-4EF8-8B19-39C134EFDF91}">
      <dgm:prSet/>
      <dgm:spPr/>
      <dgm:t>
        <a:bodyPr/>
        <a:lstStyle/>
        <a:p>
          <a:endParaRPr lang="ru-RU"/>
        </a:p>
      </dgm:t>
    </dgm:pt>
    <dgm:pt modelId="{535870FC-8F47-4100-A15E-DF0DDFC76AB7}">
      <dgm:prSet phldrT="[Текст]" custT="1"/>
      <dgm:spPr/>
      <dgm:t>
        <a:bodyPr/>
        <a:lstStyle/>
        <a:p>
          <a:pPr rtl="0"/>
          <a:r>
            <a:rPr lang="ru-RU" sz="1700" dirty="0" smtClean="0">
              <a:latin typeface="Arial" panose="020B0604020202020204" pitchFamily="34" charset="0"/>
              <a:cs typeface="Arial" panose="020B0604020202020204" pitchFamily="34" charset="0"/>
            </a:rPr>
            <a:t>Создание академических комитетов, занимающихся разработкой ОП</a:t>
          </a:r>
          <a:endParaRPr lang="ru-RU" sz="1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6985BF-0D4B-4586-B50E-A67A551F09D4}" type="parTrans" cxnId="{BCA68B05-A0A1-4CEA-B537-FCBEE539E0A7}">
      <dgm:prSet/>
      <dgm:spPr/>
      <dgm:t>
        <a:bodyPr/>
        <a:lstStyle/>
        <a:p>
          <a:endParaRPr lang="ru-RU"/>
        </a:p>
      </dgm:t>
    </dgm:pt>
    <dgm:pt modelId="{F3E622C9-DA63-4AC8-A619-0A19BDFA9A01}" type="sibTrans" cxnId="{BCA68B05-A0A1-4CEA-B537-FCBEE539E0A7}">
      <dgm:prSet/>
      <dgm:spPr/>
      <dgm:t>
        <a:bodyPr/>
        <a:lstStyle/>
        <a:p>
          <a:endParaRPr lang="ru-RU"/>
        </a:p>
      </dgm:t>
    </dgm:pt>
    <dgm:pt modelId="{2355CFA6-54AC-40C8-868A-1566E52C8F4C}">
      <dgm:prSet phldrT="[Текст]" custT="1"/>
      <dgm:spPr/>
      <dgm:t>
        <a:bodyPr/>
        <a:lstStyle/>
        <a:p>
          <a:pPr rtl="0"/>
          <a:r>
            <a:rPr lang="ru-RU" sz="1700" dirty="0" smtClean="0">
              <a:latin typeface="Arial" panose="020B0604020202020204" pitchFamily="34" charset="0"/>
              <a:cs typeface="Arial" panose="020B0604020202020204" pitchFamily="34" charset="0"/>
            </a:rPr>
            <a:t>Систематический мониторинг и оценка качества учебных достижений обучающихся, проведение прогрессивного тестирования</a:t>
          </a:r>
          <a:endParaRPr lang="ru-RU" sz="1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A28163-534B-41FA-A3B2-25C54EACF91A}" type="parTrans" cxnId="{4196F7D9-A27E-4BDD-8351-080CBB5F443B}">
      <dgm:prSet/>
      <dgm:spPr/>
      <dgm:t>
        <a:bodyPr/>
        <a:lstStyle/>
        <a:p>
          <a:endParaRPr lang="ru-RU"/>
        </a:p>
      </dgm:t>
    </dgm:pt>
    <dgm:pt modelId="{CE383B0B-C576-4663-8C16-CC16D2D5EB85}" type="sibTrans" cxnId="{4196F7D9-A27E-4BDD-8351-080CBB5F443B}">
      <dgm:prSet/>
      <dgm:spPr/>
      <dgm:t>
        <a:bodyPr/>
        <a:lstStyle/>
        <a:p>
          <a:endParaRPr lang="ru-RU"/>
        </a:p>
      </dgm:t>
    </dgm:pt>
    <dgm:pt modelId="{1A1CC50D-D324-4DD3-83EE-87411BE938C2}">
      <dgm:prSet phldrT="[Текст]" custT="1"/>
      <dgm:spPr/>
      <dgm:t>
        <a:bodyPr/>
        <a:lstStyle/>
        <a:p>
          <a:pPr rtl="0"/>
          <a:r>
            <a:rPr lang="ru-RU" sz="1700" dirty="0" smtClean="0">
              <a:latin typeface="Arial" panose="020B0604020202020204" pitchFamily="34" charset="0"/>
              <a:cs typeface="Arial" panose="020B0604020202020204" pitchFamily="34" charset="0"/>
            </a:rPr>
            <a:t> Определение порядка предоставления академических отпусков, процедуры перевода и восстановления</a:t>
          </a:r>
          <a:endParaRPr lang="ru-RU" sz="1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A948A89-EB1B-4BE9-8B52-3CDD22C04E83}" type="parTrans" cxnId="{16B0D18E-51C2-4CE2-9A70-1EF7DA94C550}">
      <dgm:prSet/>
      <dgm:spPr/>
      <dgm:t>
        <a:bodyPr/>
        <a:lstStyle/>
        <a:p>
          <a:endParaRPr lang="ru-RU"/>
        </a:p>
      </dgm:t>
    </dgm:pt>
    <dgm:pt modelId="{20058E41-E084-47BF-9AAB-89C3C01681D7}" type="sibTrans" cxnId="{16B0D18E-51C2-4CE2-9A70-1EF7DA94C550}">
      <dgm:prSet/>
      <dgm:spPr/>
      <dgm:t>
        <a:bodyPr/>
        <a:lstStyle/>
        <a:p>
          <a:endParaRPr lang="ru-RU"/>
        </a:p>
      </dgm:t>
    </dgm:pt>
    <dgm:pt modelId="{44DA6AB9-44E4-420E-B78F-E6AB00B9D626}">
      <dgm:prSet custT="1"/>
      <dgm:spPr/>
      <dgm:t>
        <a:bodyPr/>
        <a:lstStyle/>
        <a:p>
          <a:pPr rtl="0"/>
          <a:r>
            <a:rPr lang="ru-RU" sz="1700" dirty="0" smtClean="0">
              <a:latin typeface="Arial" panose="020B0604020202020204" pitchFamily="34" charset="0"/>
              <a:cs typeface="Arial" panose="020B0604020202020204" pitchFamily="34" charset="0"/>
            </a:rPr>
            <a:t>Предоставление материалов и  результатов прогрессивного тестирования независимым экспертам</a:t>
          </a:r>
          <a:endParaRPr lang="ru-RU" sz="1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AD2024-096F-4BD3-AECD-A7F4C6C4D464}" type="parTrans" cxnId="{5F5D2331-746D-42D0-B68D-B4A9AED56DEB}">
      <dgm:prSet/>
      <dgm:spPr/>
      <dgm:t>
        <a:bodyPr/>
        <a:lstStyle/>
        <a:p>
          <a:endParaRPr lang="ru-RU"/>
        </a:p>
      </dgm:t>
    </dgm:pt>
    <dgm:pt modelId="{62CF03E4-4435-47EA-8B07-DC5AEDD2E384}" type="sibTrans" cxnId="{5F5D2331-746D-42D0-B68D-B4A9AED56DEB}">
      <dgm:prSet/>
      <dgm:spPr/>
      <dgm:t>
        <a:bodyPr/>
        <a:lstStyle/>
        <a:p>
          <a:endParaRPr lang="ru-RU"/>
        </a:p>
      </dgm:t>
    </dgm:pt>
    <dgm:pt modelId="{51C11952-7C14-4876-A5BD-49B6B41B1268}" type="pres">
      <dgm:prSet presAssocID="{2B2D443E-3090-47F2-8F89-3D63E5CC46C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5EF26E-821B-4C5D-91B5-F2104C207745}" type="pres">
      <dgm:prSet presAssocID="{B418C039-82F0-4A42-8C48-76E27FA438C6}" presName="node" presStyleLbl="node1" presStyleIdx="0" presStyleCnt="6" custScaleX="191437" custScaleY="1367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B08202-FD27-4D0C-974B-6119308C66E9}" type="pres">
      <dgm:prSet presAssocID="{B418C039-82F0-4A42-8C48-76E27FA438C6}" presName="spNode" presStyleCnt="0"/>
      <dgm:spPr/>
    </dgm:pt>
    <dgm:pt modelId="{1F30B764-C9B2-48B9-9090-CB7A38029AB6}" type="pres">
      <dgm:prSet presAssocID="{ABDC0422-D886-4821-8746-8ECFC6ED22E7}" presName="sibTrans" presStyleLbl="sibTrans1D1" presStyleIdx="0" presStyleCnt="6"/>
      <dgm:spPr/>
      <dgm:t>
        <a:bodyPr/>
        <a:lstStyle/>
        <a:p>
          <a:endParaRPr lang="ru-RU"/>
        </a:p>
      </dgm:t>
    </dgm:pt>
    <dgm:pt modelId="{1E61EDDA-6A5E-4522-8C18-2F8B0BF94B86}" type="pres">
      <dgm:prSet presAssocID="{B49FD0F7-5727-4397-BA85-C23AA8F592F6}" presName="node" presStyleLbl="node1" presStyleIdx="1" presStyleCnt="6" custScaleX="191437" custScaleY="136741" custRadScaleRad="103799" custRadScaleInc="624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E0E88E-7FD4-4BC1-8380-CB29C41C4E33}" type="pres">
      <dgm:prSet presAssocID="{B49FD0F7-5727-4397-BA85-C23AA8F592F6}" presName="spNode" presStyleCnt="0"/>
      <dgm:spPr/>
    </dgm:pt>
    <dgm:pt modelId="{D4D53A32-0BDC-44A3-B930-224AD1702404}" type="pres">
      <dgm:prSet presAssocID="{19BDEA9E-3C05-4EC8-A0CA-6284258E482B}" presName="sibTrans" presStyleLbl="sibTrans1D1" presStyleIdx="1" presStyleCnt="6"/>
      <dgm:spPr/>
      <dgm:t>
        <a:bodyPr/>
        <a:lstStyle/>
        <a:p>
          <a:endParaRPr lang="ru-RU"/>
        </a:p>
      </dgm:t>
    </dgm:pt>
    <dgm:pt modelId="{D25B17B3-F153-4FDC-851F-4AE7EC8880A7}" type="pres">
      <dgm:prSet presAssocID="{535870FC-8F47-4100-A15E-DF0DDFC76AB7}" presName="node" presStyleLbl="node1" presStyleIdx="2" presStyleCnt="6" custScaleX="191437" custScaleY="136741" custRadScaleRad="103519" custRadScaleInc="-401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55E495-C0A6-45AA-9053-F87B88974269}" type="pres">
      <dgm:prSet presAssocID="{535870FC-8F47-4100-A15E-DF0DDFC76AB7}" presName="spNode" presStyleCnt="0"/>
      <dgm:spPr/>
    </dgm:pt>
    <dgm:pt modelId="{3A932061-5F06-4BF4-B469-EF36B685304B}" type="pres">
      <dgm:prSet presAssocID="{F3E622C9-DA63-4AC8-A619-0A19BDFA9A01}" presName="sibTrans" presStyleLbl="sibTrans1D1" presStyleIdx="2" presStyleCnt="6"/>
      <dgm:spPr/>
      <dgm:t>
        <a:bodyPr/>
        <a:lstStyle/>
        <a:p>
          <a:endParaRPr lang="ru-RU"/>
        </a:p>
      </dgm:t>
    </dgm:pt>
    <dgm:pt modelId="{F2F94B2D-32B2-4516-9E45-FA845F08B7D0}" type="pres">
      <dgm:prSet presAssocID="{2355CFA6-54AC-40C8-868A-1566E52C8F4C}" presName="node" presStyleLbl="node1" presStyleIdx="3" presStyleCnt="6" custScaleX="215438" custScaleY="136741" custRadScaleRad="922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06D91A-768B-4DFB-A25D-CE2599066DBD}" type="pres">
      <dgm:prSet presAssocID="{2355CFA6-54AC-40C8-868A-1566E52C8F4C}" presName="spNode" presStyleCnt="0"/>
      <dgm:spPr/>
    </dgm:pt>
    <dgm:pt modelId="{BF6E7424-23C0-4FD3-8450-D9DA0BB3501C}" type="pres">
      <dgm:prSet presAssocID="{CE383B0B-C576-4663-8C16-CC16D2D5EB85}" presName="sibTrans" presStyleLbl="sibTrans1D1" presStyleIdx="3" presStyleCnt="6"/>
      <dgm:spPr/>
      <dgm:t>
        <a:bodyPr/>
        <a:lstStyle/>
        <a:p>
          <a:endParaRPr lang="ru-RU"/>
        </a:p>
      </dgm:t>
    </dgm:pt>
    <dgm:pt modelId="{22D05A5D-7DC1-4502-8203-26AC557174B6}" type="pres">
      <dgm:prSet presAssocID="{44DA6AB9-44E4-420E-B78F-E6AB00B9D626}" presName="node" presStyleLbl="node1" presStyleIdx="4" presStyleCnt="6" custScaleX="191437" custScaleY="136741" custRadScaleRad="101569" custRadScaleInc="424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FD0519-627F-437B-920A-FEA0BDB2BAB7}" type="pres">
      <dgm:prSet presAssocID="{44DA6AB9-44E4-420E-B78F-E6AB00B9D626}" presName="spNode" presStyleCnt="0"/>
      <dgm:spPr/>
    </dgm:pt>
    <dgm:pt modelId="{8D2D00ED-5548-46A2-9972-1C5D945B87E1}" type="pres">
      <dgm:prSet presAssocID="{62CF03E4-4435-47EA-8B07-DC5AEDD2E384}" presName="sibTrans" presStyleLbl="sibTrans1D1" presStyleIdx="4" presStyleCnt="6"/>
      <dgm:spPr/>
      <dgm:t>
        <a:bodyPr/>
        <a:lstStyle/>
        <a:p>
          <a:endParaRPr lang="ru-RU"/>
        </a:p>
      </dgm:t>
    </dgm:pt>
    <dgm:pt modelId="{DB8901AD-C210-4822-8F9C-25101F60DD9D}" type="pres">
      <dgm:prSet presAssocID="{1A1CC50D-D324-4DD3-83EE-87411BE938C2}" presName="node" presStyleLbl="node1" presStyleIdx="5" presStyleCnt="6" custScaleX="191437" custScaleY="136741" custRadScaleRad="104366" custRadScaleInc="-714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B378B6-9712-462E-A531-480F711D83A3}" type="pres">
      <dgm:prSet presAssocID="{1A1CC50D-D324-4DD3-83EE-87411BE938C2}" presName="spNode" presStyleCnt="0"/>
      <dgm:spPr/>
    </dgm:pt>
    <dgm:pt modelId="{6ADE85D7-1AF7-447C-ACA3-3CDE1B455B6D}" type="pres">
      <dgm:prSet presAssocID="{20058E41-E084-47BF-9AAB-89C3C01681D7}" presName="sibTrans" presStyleLbl="sibTrans1D1" presStyleIdx="5" presStyleCnt="6"/>
      <dgm:spPr/>
      <dgm:t>
        <a:bodyPr/>
        <a:lstStyle/>
        <a:p>
          <a:endParaRPr lang="ru-RU"/>
        </a:p>
      </dgm:t>
    </dgm:pt>
  </dgm:ptLst>
  <dgm:cxnLst>
    <dgm:cxn modelId="{6FB07F8A-A04A-4D76-B82E-789F4744C59B}" type="presOf" srcId="{20058E41-E084-47BF-9AAB-89C3C01681D7}" destId="{6ADE85D7-1AF7-447C-ACA3-3CDE1B455B6D}" srcOrd="0" destOrd="0" presId="urn:microsoft.com/office/officeart/2005/8/layout/cycle6"/>
    <dgm:cxn modelId="{B10A425A-C41D-4EF8-8B19-39C134EFDF91}" srcId="{2B2D443E-3090-47F2-8F89-3D63E5CC46C1}" destId="{B49FD0F7-5727-4397-BA85-C23AA8F592F6}" srcOrd="1" destOrd="0" parTransId="{B238C4D8-EABA-4750-BDF9-22406C77E9FE}" sibTransId="{19BDEA9E-3C05-4EC8-A0CA-6284258E482B}"/>
    <dgm:cxn modelId="{BCA68B05-A0A1-4CEA-B537-FCBEE539E0A7}" srcId="{2B2D443E-3090-47F2-8F89-3D63E5CC46C1}" destId="{535870FC-8F47-4100-A15E-DF0DDFC76AB7}" srcOrd="2" destOrd="0" parTransId="{006985BF-0D4B-4586-B50E-A67A551F09D4}" sibTransId="{F3E622C9-DA63-4AC8-A619-0A19BDFA9A01}"/>
    <dgm:cxn modelId="{4AB2F77B-6791-41DC-A8A2-F934D2AEF9C3}" type="presOf" srcId="{2B2D443E-3090-47F2-8F89-3D63E5CC46C1}" destId="{51C11952-7C14-4876-A5BD-49B6B41B1268}" srcOrd="0" destOrd="0" presId="urn:microsoft.com/office/officeart/2005/8/layout/cycle6"/>
    <dgm:cxn modelId="{65A70AB0-46B1-4FC9-A0FE-6FEA27F3A6DC}" type="presOf" srcId="{62CF03E4-4435-47EA-8B07-DC5AEDD2E384}" destId="{8D2D00ED-5548-46A2-9972-1C5D945B87E1}" srcOrd="0" destOrd="0" presId="urn:microsoft.com/office/officeart/2005/8/layout/cycle6"/>
    <dgm:cxn modelId="{283D3A24-F87E-4BA3-93F3-ED3CE2D991CC}" type="presOf" srcId="{535870FC-8F47-4100-A15E-DF0DDFC76AB7}" destId="{D25B17B3-F153-4FDC-851F-4AE7EC8880A7}" srcOrd="0" destOrd="0" presId="urn:microsoft.com/office/officeart/2005/8/layout/cycle6"/>
    <dgm:cxn modelId="{4196F7D9-A27E-4BDD-8351-080CBB5F443B}" srcId="{2B2D443E-3090-47F2-8F89-3D63E5CC46C1}" destId="{2355CFA6-54AC-40C8-868A-1566E52C8F4C}" srcOrd="3" destOrd="0" parTransId="{A2A28163-534B-41FA-A3B2-25C54EACF91A}" sibTransId="{CE383B0B-C576-4663-8C16-CC16D2D5EB85}"/>
    <dgm:cxn modelId="{61D11D92-6549-45D5-A81F-950DBB35E76E}" type="presOf" srcId="{1A1CC50D-D324-4DD3-83EE-87411BE938C2}" destId="{DB8901AD-C210-4822-8F9C-25101F60DD9D}" srcOrd="0" destOrd="0" presId="urn:microsoft.com/office/officeart/2005/8/layout/cycle6"/>
    <dgm:cxn modelId="{3E78F68D-B410-4A88-BB27-B009DD12930D}" type="presOf" srcId="{44DA6AB9-44E4-420E-B78F-E6AB00B9D626}" destId="{22D05A5D-7DC1-4502-8203-26AC557174B6}" srcOrd="0" destOrd="0" presId="urn:microsoft.com/office/officeart/2005/8/layout/cycle6"/>
    <dgm:cxn modelId="{5F5D2331-746D-42D0-B68D-B4A9AED56DEB}" srcId="{2B2D443E-3090-47F2-8F89-3D63E5CC46C1}" destId="{44DA6AB9-44E4-420E-B78F-E6AB00B9D626}" srcOrd="4" destOrd="0" parTransId="{A0AD2024-096F-4BD3-AECD-A7F4C6C4D464}" sibTransId="{62CF03E4-4435-47EA-8B07-DC5AEDD2E384}"/>
    <dgm:cxn modelId="{6E94BD04-97F3-4AEF-89A3-B10133B68524}" type="presOf" srcId="{B418C039-82F0-4A42-8C48-76E27FA438C6}" destId="{4B5EF26E-821B-4C5D-91B5-F2104C207745}" srcOrd="0" destOrd="0" presId="urn:microsoft.com/office/officeart/2005/8/layout/cycle6"/>
    <dgm:cxn modelId="{68B7D01A-7F70-4A9C-8B88-7D707F9416C0}" type="presOf" srcId="{2355CFA6-54AC-40C8-868A-1566E52C8F4C}" destId="{F2F94B2D-32B2-4516-9E45-FA845F08B7D0}" srcOrd="0" destOrd="0" presId="urn:microsoft.com/office/officeart/2005/8/layout/cycle6"/>
    <dgm:cxn modelId="{7F28BFC0-2CAB-44C7-9A32-AB2430B96404}" type="presOf" srcId="{ABDC0422-D886-4821-8746-8ECFC6ED22E7}" destId="{1F30B764-C9B2-48B9-9090-CB7A38029AB6}" srcOrd="0" destOrd="0" presId="urn:microsoft.com/office/officeart/2005/8/layout/cycle6"/>
    <dgm:cxn modelId="{6AA1CF02-618D-4BE8-8A5D-5D941D62031B}" type="presOf" srcId="{B49FD0F7-5727-4397-BA85-C23AA8F592F6}" destId="{1E61EDDA-6A5E-4522-8C18-2F8B0BF94B86}" srcOrd="0" destOrd="0" presId="urn:microsoft.com/office/officeart/2005/8/layout/cycle6"/>
    <dgm:cxn modelId="{CB831EC9-BDB4-431C-9040-17F8F61913FF}" type="presOf" srcId="{CE383B0B-C576-4663-8C16-CC16D2D5EB85}" destId="{BF6E7424-23C0-4FD3-8450-D9DA0BB3501C}" srcOrd="0" destOrd="0" presId="urn:microsoft.com/office/officeart/2005/8/layout/cycle6"/>
    <dgm:cxn modelId="{C515E8B8-D2B0-4D34-B38D-F0A4A152216B}" type="presOf" srcId="{19BDEA9E-3C05-4EC8-A0CA-6284258E482B}" destId="{D4D53A32-0BDC-44A3-B930-224AD1702404}" srcOrd="0" destOrd="0" presId="urn:microsoft.com/office/officeart/2005/8/layout/cycle6"/>
    <dgm:cxn modelId="{9E785E67-9FD3-425D-9CFE-0B545B405641}" type="presOf" srcId="{F3E622C9-DA63-4AC8-A619-0A19BDFA9A01}" destId="{3A932061-5F06-4BF4-B469-EF36B685304B}" srcOrd="0" destOrd="0" presId="urn:microsoft.com/office/officeart/2005/8/layout/cycle6"/>
    <dgm:cxn modelId="{16B0D18E-51C2-4CE2-9A70-1EF7DA94C550}" srcId="{2B2D443E-3090-47F2-8F89-3D63E5CC46C1}" destId="{1A1CC50D-D324-4DD3-83EE-87411BE938C2}" srcOrd="5" destOrd="0" parTransId="{FA948A89-EB1B-4BE9-8B52-3CDD22C04E83}" sibTransId="{20058E41-E084-47BF-9AAB-89C3C01681D7}"/>
    <dgm:cxn modelId="{9CA301A5-0A5B-407A-B7B2-7057B24889BD}" srcId="{2B2D443E-3090-47F2-8F89-3D63E5CC46C1}" destId="{B418C039-82F0-4A42-8C48-76E27FA438C6}" srcOrd="0" destOrd="0" parTransId="{27B8B304-3AC7-4889-AAB0-A9381203013E}" sibTransId="{ABDC0422-D886-4821-8746-8ECFC6ED22E7}"/>
    <dgm:cxn modelId="{343C5647-A9E6-4839-A825-BAA87017F3FE}" type="presParOf" srcId="{51C11952-7C14-4876-A5BD-49B6B41B1268}" destId="{4B5EF26E-821B-4C5D-91B5-F2104C207745}" srcOrd="0" destOrd="0" presId="urn:microsoft.com/office/officeart/2005/8/layout/cycle6"/>
    <dgm:cxn modelId="{CB8A271A-17D3-464B-925C-1C58D8178437}" type="presParOf" srcId="{51C11952-7C14-4876-A5BD-49B6B41B1268}" destId="{0FB08202-FD27-4D0C-974B-6119308C66E9}" srcOrd="1" destOrd="0" presId="urn:microsoft.com/office/officeart/2005/8/layout/cycle6"/>
    <dgm:cxn modelId="{EBA86380-8B8E-415C-9DC9-B2FD866A2F48}" type="presParOf" srcId="{51C11952-7C14-4876-A5BD-49B6B41B1268}" destId="{1F30B764-C9B2-48B9-9090-CB7A38029AB6}" srcOrd="2" destOrd="0" presId="urn:microsoft.com/office/officeart/2005/8/layout/cycle6"/>
    <dgm:cxn modelId="{E72FE641-98FB-4F95-9A6D-3564AA9BF3DC}" type="presParOf" srcId="{51C11952-7C14-4876-A5BD-49B6B41B1268}" destId="{1E61EDDA-6A5E-4522-8C18-2F8B0BF94B86}" srcOrd="3" destOrd="0" presId="urn:microsoft.com/office/officeart/2005/8/layout/cycle6"/>
    <dgm:cxn modelId="{7C0921FF-C180-4241-BE1D-E31F9F6AEEF0}" type="presParOf" srcId="{51C11952-7C14-4876-A5BD-49B6B41B1268}" destId="{79E0E88E-7FD4-4BC1-8380-CB29C41C4E33}" srcOrd="4" destOrd="0" presId="urn:microsoft.com/office/officeart/2005/8/layout/cycle6"/>
    <dgm:cxn modelId="{B2BAA568-858C-4091-9F99-EF5FFE6245C2}" type="presParOf" srcId="{51C11952-7C14-4876-A5BD-49B6B41B1268}" destId="{D4D53A32-0BDC-44A3-B930-224AD1702404}" srcOrd="5" destOrd="0" presId="urn:microsoft.com/office/officeart/2005/8/layout/cycle6"/>
    <dgm:cxn modelId="{EC459801-8E76-4A08-9C52-5FDF382176D4}" type="presParOf" srcId="{51C11952-7C14-4876-A5BD-49B6B41B1268}" destId="{D25B17B3-F153-4FDC-851F-4AE7EC8880A7}" srcOrd="6" destOrd="0" presId="urn:microsoft.com/office/officeart/2005/8/layout/cycle6"/>
    <dgm:cxn modelId="{9099E20E-863B-4CB5-A149-F0B1F405D779}" type="presParOf" srcId="{51C11952-7C14-4876-A5BD-49B6B41B1268}" destId="{7D55E495-C0A6-45AA-9053-F87B88974269}" srcOrd="7" destOrd="0" presId="urn:microsoft.com/office/officeart/2005/8/layout/cycle6"/>
    <dgm:cxn modelId="{CDD2800D-5F07-44E9-BF5B-66C02E8D2298}" type="presParOf" srcId="{51C11952-7C14-4876-A5BD-49B6B41B1268}" destId="{3A932061-5F06-4BF4-B469-EF36B685304B}" srcOrd="8" destOrd="0" presId="urn:microsoft.com/office/officeart/2005/8/layout/cycle6"/>
    <dgm:cxn modelId="{FB9288DA-5917-48F0-A500-3A1DC12D13C0}" type="presParOf" srcId="{51C11952-7C14-4876-A5BD-49B6B41B1268}" destId="{F2F94B2D-32B2-4516-9E45-FA845F08B7D0}" srcOrd="9" destOrd="0" presId="urn:microsoft.com/office/officeart/2005/8/layout/cycle6"/>
    <dgm:cxn modelId="{25037100-5C1F-496C-9D11-3B50BB3B2C88}" type="presParOf" srcId="{51C11952-7C14-4876-A5BD-49B6B41B1268}" destId="{4B06D91A-768B-4DFB-A25D-CE2599066DBD}" srcOrd="10" destOrd="0" presId="urn:microsoft.com/office/officeart/2005/8/layout/cycle6"/>
    <dgm:cxn modelId="{4E258E6E-A56D-47CB-B989-9C9CD6B799EA}" type="presParOf" srcId="{51C11952-7C14-4876-A5BD-49B6B41B1268}" destId="{BF6E7424-23C0-4FD3-8450-D9DA0BB3501C}" srcOrd="11" destOrd="0" presId="urn:microsoft.com/office/officeart/2005/8/layout/cycle6"/>
    <dgm:cxn modelId="{054A789A-8BAC-45A9-A19C-172B4A4C8C76}" type="presParOf" srcId="{51C11952-7C14-4876-A5BD-49B6B41B1268}" destId="{22D05A5D-7DC1-4502-8203-26AC557174B6}" srcOrd="12" destOrd="0" presId="urn:microsoft.com/office/officeart/2005/8/layout/cycle6"/>
    <dgm:cxn modelId="{EF8FF4B2-17C3-4DC2-8A40-84B47FFFF78D}" type="presParOf" srcId="{51C11952-7C14-4876-A5BD-49B6B41B1268}" destId="{09FD0519-627F-437B-920A-FEA0BDB2BAB7}" srcOrd="13" destOrd="0" presId="urn:microsoft.com/office/officeart/2005/8/layout/cycle6"/>
    <dgm:cxn modelId="{ED731B16-847C-4EF8-9371-B3F51BDFE6B2}" type="presParOf" srcId="{51C11952-7C14-4876-A5BD-49B6B41B1268}" destId="{8D2D00ED-5548-46A2-9972-1C5D945B87E1}" srcOrd="14" destOrd="0" presId="urn:microsoft.com/office/officeart/2005/8/layout/cycle6"/>
    <dgm:cxn modelId="{98C77240-DE2F-4097-9E86-A0F8D78E7AE1}" type="presParOf" srcId="{51C11952-7C14-4876-A5BD-49B6B41B1268}" destId="{DB8901AD-C210-4822-8F9C-25101F60DD9D}" srcOrd="15" destOrd="0" presId="urn:microsoft.com/office/officeart/2005/8/layout/cycle6"/>
    <dgm:cxn modelId="{F0C44E4C-D8AC-4858-AF81-50FBBE49E725}" type="presParOf" srcId="{51C11952-7C14-4876-A5BD-49B6B41B1268}" destId="{13B378B6-9712-462E-A531-480F711D83A3}" srcOrd="16" destOrd="0" presId="urn:microsoft.com/office/officeart/2005/8/layout/cycle6"/>
    <dgm:cxn modelId="{05C62FC4-BE7D-4FBB-9197-FDAE5CC92AD4}" type="presParOf" srcId="{51C11952-7C14-4876-A5BD-49B6B41B1268}" destId="{6ADE85D7-1AF7-447C-ACA3-3CDE1B455B6D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BD4F006-D036-4B5E-B3B8-526AC2FA5130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A5017F2-5621-44F7-BD93-1E3B25979648}">
      <dgm:prSet phldrT="[Текст]" custT="1"/>
      <dgm:spPr/>
      <dgm:t>
        <a:bodyPr>
          <a:prstTxWarp prst="textArchUp">
            <a:avLst/>
          </a:prstTxWarp>
        </a:bodyPr>
        <a:lstStyle/>
        <a:p>
          <a:r>
            <a:rPr lang="ru-RU" sz="1700" b="1" dirty="0" smtClean="0">
              <a:latin typeface="Arial" panose="020B0604020202020204" pitchFamily="34" charset="0"/>
              <a:cs typeface="Arial" panose="020B0604020202020204" pitchFamily="34" charset="0"/>
            </a:rPr>
            <a:t>Повышение гибкости для стратегического набора</a:t>
          </a:r>
          <a:r>
            <a:rPr lang="ru-RU" sz="1700" dirty="0" smtClean="0">
              <a:latin typeface="Arial" panose="020B0604020202020204" pitchFamily="34" charset="0"/>
              <a:cs typeface="Arial" panose="020B0604020202020204" pitchFamily="34" charset="0"/>
            </a:rPr>
            <a:t/>
          </a:r>
          <a:br>
            <a:rPr lang="ru-RU" sz="1700" dirty="0" smtClean="0">
              <a:latin typeface="Arial" panose="020B0604020202020204" pitchFamily="34" charset="0"/>
              <a:cs typeface="Arial" panose="020B0604020202020204" pitchFamily="34" charset="0"/>
            </a:rPr>
          </a:br>
          <a:endParaRPr lang="ru-RU" sz="1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CD0656-F9A4-4019-A48A-970DE1607A82}" type="parTrans" cxnId="{542D9291-563A-4167-9FDB-38F1D28A300B}">
      <dgm:prSet/>
      <dgm:spPr/>
      <dgm:t>
        <a:bodyPr/>
        <a:lstStyle/>
        <a:p>
          <a:endParaRPr lang="ru-RU"/>
        </a:p>
      </dgm:t>
    </dgm:pt>
    <dgm:pt modelId="{EE441664-862B-4A9C-84C1-EE1671D4428C}" type="sibTrans" cxnId="{542D9291-563A-4167-9FDB-38F1D28A300B}">
      <dgm:prSet/>
      <dgm:spPr/>
      <dgm:t>
        <a:bodyPr/>
        <a:lstStyle/>
        <a:p>
          <a:endParaRPr lang="ru-RU"/>
        </a:p>
      </dgm:t>
    </dgm:pt>
    <dgm:pt modelId="{6574BF3B-923D-4D69-8FB7-349EC32E8B50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700" b="1" dirty="0" smtClean="0">
              <a:latin typeface="Arial" panose="020B0604020202020204" pitchFamily="34" charset="0"/>
              <a:cs typeface="Arial" panose="020B0604020202020204" pitchFamily="34" charset="0"/>
            </a:rPr>
            <a:t>Исключение из НПА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700" b="1" dirty="0" smtClean="0">
              <a:latin typeface="Arial" panose="020B0604020202020204" pitchFamily="34" charset="0"/>
              <a:cs typeface="Arial" panose="020B0604020202020204" pitchFamily="34" charset="0"/>
            </a:rPr>
            <a:t>соотношение ППС и студентов</a:t>
          </a:r>
          <a:endParaRPr lang="ru-RU" sz="17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81B900-773F-4AD0-9482-ACB840FCFE88}" type="parTrans" cxnId="{2A5C250C-7692-4E72-AC44-3A61BADF81F1}">
      <dgm:prSet/>
      <dgm:spPr/>
      <dgm:t>
        <a:bodyPr/>
        <a:lstStyle/>
        <a:p>
          <a:endParaRPr lang="ru-RU"/>
        </a:p>
      </dgm:t>
    </dgm:pt>
    <dgm:pt modelId="{8A77E6F9-F397-4AEB-B2D3-4644C2B1A131}" type="sibTrans" cxnId="{2A5C250C-7692-4E72-AC44-3A61BADF81F1}">
      <dgm:prSet/>
      <dgm:spPr/>
      <dgm:t>
        <a:bodyPr/>
        <a:lstStyle/>
        <a:p>
          <a:endParaRPr lang="ru-RU"/>
        </a:p>
      </dgm:t>
    </dgm:pt>
    <dgm:pt modelId="{5F9BD773-9C6B-4277-BB67-9A0F9B6A5443}">
      <dgm:prSet phldrT="[Текст]" custT="1"/>
      <dgm:spPr/>
      <dgm:t>
        <a:bodyPr/>
        <a:lstStyle/>
        <a:p>
          <a:r>
            <a:rPr lang="ru-RU" sz="1700" b="1" dirty="0" smtClean="0">
              <a:latin typeface="Arial" panose="020B0604020202020204" pitchFamily="34" charset="0"/>
              <a:cs typeface="Arial" panose="020B0604020202020204" pitchFamily="34" charset="0"/>
            </a:rPr>
            <a:t>Установление </a:t>
          </a:r>
          <a:r>
            <a:rPr lang="ru-RU" sz="1700" b="1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rPr>
            <a:t>соотношения ППС и студентов </a:t>
          </a:r>
          <a:endParaRPr lang="ru-RU" sz="17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036997-C84D-4815-9B37-AC90A029D2E3}" type="parTrans" cxnId="{0B1F3C18-EA8C-41C1-B768-4AF92714FBE5}">
      <dgm:prSet/>
      <dgm:spPr/>
      <dgm:t>
        <a:bodyPr/>
        <a:lstStyle/>
        <a:p>
          <a:endParaRPr lang="ru-RU"/>
        </a:p>
      </dgm:t>
    </dgm:pt>
    <dgm:pt modelId="{E0F93F2B-B3BA-478F-B158-8FBE2EF741C5}" type="sibTrans" cxnId="{0B1F3C18-EA8C-41C1-B768-4AF92714FBE5}">
      <dgm:prSet/>
      <dgm:spPr/>
      <dgm:t>
        <a:bodyPr/>
        <a:lstStyle/>
        <a:p>
          <a:endParaRPr lang="ru-RU"/>
        </a:p>
      </dgm:t>
    </dgm:pt>
    <dgm:pt modelId="{1EFB65DA-C7A9-48DE-AF48-43A15B71A60E}" type="pres">
      <dgm:prSet presAssocID="{CBD4F006-D036-4B5E-B3B8-526AC2FA5130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55C7F619-8DB3-4E90-8225-5E3FFB3F3320}" type="pres">
      <dgm:prSet presAssocID="{6A5017F2-5621-44F7-BD93-1E3B25979648}" presName="Accent1" presStyleCnt="0"/>
      <dgm:spPr/>
      <dgm:t>
        <a:bodyPr/>
        <a:lstStyle/>
        <a:p>
          <a:endParaRPr lang="ru-RU"/>
        </a:p>
      </dgm:t>
    </dgm:pt>
    <dgm:pt modelId="{E3B92515-3885-4C9C-B358-C16F00A837E8}" type="pres">
      <dgm:prSet presAssocID="{6A5017F2-5621-44F7-BD93-1E3B25979648}" presName="Accent" presStyleLbl="node1" presStyleIdx="0" presStyleCnt="3" custScaleX="186436" custScaleY="125398"/>
      <dgm:spPr>
        <a:solidFill>
          <a:srgbClr val="FF0000"/>
        </a:solidFill>
      </dgm:spPr>
      <dgm:t>
        <a:bodyPr/>
        <a:lstStyle/>
        <a:p>
          <a:endParaRPr lang="ru-RU"/>
        </a:p>
      </dgm:t>
    </dgm:pt>
    <dgm:pt modelId="{0F6504A2-AD2E-4D34-B5EA-235EFAFB3C45}" type="pres">
      <dgm:prSet presAssocID="{6A5017F2-5621-44F7-BD93-1E3B25979648}" presName="Parent1" presStyleLbl="revTx" presStyleIdx="0" presStyleCnt="3" custAng="905975" custScaleX="315409" custScaleY="520862" custLinFactNeighborX="4544" custLinFactNeighborY="6776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0FD87C-7141-4A77-B312-D4E8D83BB5AA}" type="pres">
      <dgm:prSet presAssocID="{6574BF3B-923D-4D69-8FB7-349EC32E8B50}" presName="Accent2" presStyleCnt="0"/>
      <dgm:spPr/>
      <dgm:t>
        <a:bodyPr/>
        <a:lstStyle/>
        <a:p>
          <a:endParaRPr lang="ru-RU"/>
        </a:p>
      </dgm:t>
    </dgm:pt>
    <dgm:pt modelId="{AF939032-48DC-4F96-B36E-0C5FF72F3C75}" type="pres">
      <dgm:prSet presAssocID="{6574BF3B-923D-4D69-8FB7-349EC32E8B50}" presName="Accent" presStyleLbl="node1" presStyleIdx="1" presStyleCnt="3" custScaleX="186436" custScaleY="118433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C01CE610-1E01-4EAB-9D91-99112A486231}" type="pres">
      <dgm:prSet presAssocID="{6574BF3B-923D-4D69-8FB7-349EC32E8B50}" presName="Parent2" presStyleLbl="revTx" presStyleIdx="1" presStyleCnt="3" custScaleX="187955" custLinFactNeighborX="-35691" custLinFactNeighborY="-1660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4463C4-C45E-460B-A6A8-94B831527FD1}" type="pres">
      <dgm:prSet presAssocID="{5F9BD773-9C6B-4277-BB67-9A0F9B6A5443}" presName="Accent3" presStyleCnt="0"/>
      <dgm:spPr/>
      <dgm:t>
        <a:bodyPr/>
        <a:lstStyle/>
        <a:p>
          <a:endParaRPr lang="ru-RU"/>
        </a:p>
      </dgm:t>
    </dgm:pt>
    <dgm:pt modelId="{8BD1799F-A60C-4C01-9826-B689174921A6}" type="pres">
      <dgm:prSet presAssocID="{5F9BD773-9C6B-4277-BB67-9A0F9B6A5443}" presName="Accent" presStyleLbl="node1" presStyleIdx="2" presStyleCnt="3" custScaleX="186436" custScaleY="108266" custLinFactNeighborY="2571"/>
      <dgm:spPr/>
      <dgm:t>
        <a:bodyPr/>
        <a:lstStyle/>
        <a:p>
          <a:endParaRPr lang="ru-RU"/>
        </a:p>
      </dgm:t>
    </dgm:pt>
    <dgm:pt modelId="{182F8507-A014-4D2A-B174-F68F3DA90C39}" type="pres">
      <dgm:prSet presAssocID="{5F9BD773-9C6B-4277-BB67-9A0F9B6A5443}" presName="Parent3" presStyleLbl="revTx" presStyleIdx="2" presStyleCnt="3" custScaleX="152197" custLinFactNeighborX="17845" custLinFactNeighborY="-385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E0E4BD-67F1-4B0F-BB3E-A505E8116291}" type="presOf" srcId="{6A5017F2-5621-44F7-BD93-1E3B25979648}" destId="{0F6504A2-AD2E-4D34-B5EA-235EFAFB3C45}" srcOrd="0" destOrd="0" presId="urn:microsoft.com/office/officeart/2009/layout/CircleArrowProcess"/>
    <dgm:cxn modelId="{2A5C250C-7692-4E72-AC44-3A61BADF81F1}" srcId="{CBD4F006-D036-4B5E-B3B8-526AC2FA5130}" destId="{6574BF3B-923D-4D69-8FB7-349EC32E8B50}" srcOrd="1" destOrd="0" parTransId="{D281B900-773F-4AD0-9482-ACB840FCFE88}" sibTransId="{8A77E6F9-F397-4AEB-B2D3-4644C2B1A131}"/>
    <dgm:cxn modelId="{542D9291-563A-4167-9FDB-38F1D28A300B}" srcId="{CBD4F006-D036-4B5E-B3B8-526AC2FA5130}" destId="{6A5017F2-5621-44F7-BD93-1E3B25979648}" srcOrd="0" destOrd="0" parTransId="{ACCD0656-F9A4-4019-A48A-970DE1607A82}" sibTransId="{EE441664-862B-4A9C-84C1-EE1671D4428C}"/>
    <dgm:cxn modelId="{DE821AB1-E05E-4DE5-A9A3-7E17E4482CD5}" type="presOf" srcId="{5F9BD773-9C6B-4277-BB67-9A0F9B6A5443}" destId="{182F8507-A014-4D2A-B174-F68F3DA90C39}" srcOrd="0" destOrd="0" presId="urn:microsoft.com/office/officeart/2009/layout/CircleArrowProcess"/>
    <dgm:cxn modelId="{0B1F3C18-EA8C-41C1-B768-4AF92714FBE5}" srcId="{CBD4F006-D036-4B5E-B3B8-526AC2FA5130}" destId="{5F9BD773-9C6B-4277-BB67-9A0F9B6A5443}" srcOrd="2" destOrd="0" parTransId="{19036997-C84D-4815-9B37-AC90A029D2E3}" sibTransId="{E0F93F2B-B3BA-478F-B158-8FBE2EF741C5}"/>
    <dgm:cxn modelId="{21B24DC7-E342-4DB2-860D-CCD3C4709336}" type="presOf" srcId="{6574BF3B-923D-4D69-8FB7-349EC32E8B50}" destId="{C01CE610-1E01-4EAB-9D91-99112A486231}" srcOrd="0" destOrd="0" presId="urn:microsoft.com/office/officeart/2009/layout/CircleArrowProcess"/>
    <dgm:cxn modelId="{6FE05828-3FDC-4ADD-B710-DA2BCC5283FF}" type="presOf" srcId="{CBD4F006-D036-4B5E-B3B8-526AC2FA5130}" destId="{1EFB65DA-C7A9-48DE-AF48-43A15B71A60E}" srcOrd="0" destOrd="0" presId="urn:microsoft.com/office/officeart/2009/layout/CircleArrowProcess"/>
    <dgm:cxn modelId="{E21C2592-03CE-4600-8D85-FC2AC33CE914}" type="presParOf" srcId="{1EFB65DA-C7A9-48DE-AF48-43A15B71A60E}" destId="{55C7F619-8DB3-4E90-8225-5E3FFB3F3320}" srcOrd="0" destOrd="0" presId="urn:microsoft.com/office/officeart/2009/layout/CircleArrowProcess"/>
    <dgm:cxn modelId="{1DAAF5D0-2A04-478C-9C35-48F92E1BAE98}" type="presParOf" srcId="{55C7F619-8DB3-4E90-8225-5E3FFB3F3320}" destId="{E3B92515-3885-4C9C-B358-C16F00A837E8}" srcOrd="0" destOrd="0" presId="urn:microsoft.com/office/officeart/2009/layout/CircleArrowProcess"/>
    <dgm:cxn modelId="{B7CEF72D-85ED-4F75-B865-1AD906BCCD4E}" type="presParOf" srcId="{1EFB65DA-C7A9-48DE-AF48-43A15B71A60E}" destId="{0F6504A2-AD2E-4D34-B5EA-235EFAFB3C45}" srcOrd="1" destOrd="0" presId="urn:microsoft.com/office/officeart/2009/layout/CircleArrowProcess"/>
    <dgm:cxn modelId="{1846BF13-120A-44BA-837E-AEBFCF6B4FAB}" type="presParOf" srcId="{1EFB65DA-C7A9-48DE-AF48-43A15B71A60E}" destId="{890FD87C-7141-4A77-B312-D4E8D83BB5AA}" srcOrd="2" destOrd="0" presId="urn:microsoft.com/office/officeart/2009/layout/CircleArrowProcess"/>
    <dgm:cxn modelId="{DC83A805-59FD-4EEE-9B5E-56085BA7E974}" type="presParOf" srcId="{890FD87C-7141-4A77-B312-D4E8D83BB5AA}" destId="{AF939032-48DC-4F96-B36E-0C5FF72F3C75}" srcOrd="0" destOrd="0" presId="urn:microsoft.com/office/officeart/2009/layout/CircleArrowProcess"/>
    <dgm:cxn modelId="{DBF907E7-1911-434D-AEEC-04FBA9A38228}" type="presParOf" srcId="{1EFB65DA-C7A9-48DE-AF48-43A15B71A60E}" destId="{C01CE610-1E01-4EAB-9D91-99112A486231}" srcOrd="3" destOrd="0" presId="urn:microsoft.com/office/officeart/2009/layout/CircleArrowProcess"/>
    <dgm:cxn modelId="{C0EFA832-8A23-470D-9A5D-E3486AD14BDC}" type="presParOf" srcId="{1EFB65DA-C7A9-48DE-AF48-43A15B71A60E}" destId="{004463C4-C45E-460B-A6A8-94B831527FD1}" srcOrd="4" destOrd="0" presId="urn:microsoft.com/office/officeart/2009/layout/CircleArrowProcess"/>
    <dgm:cxn modelId="{8E327C0C-6774-4967-AB11-094AA76801A1}" type="presParOf" srcId="{004463C4-C45E-460B-A6A8-94B831527FD1}" destId="{8BD1799F-A60C-4C01-9826-B689174921A6}" srcOrd="0" destOrd="0" presId="urn:microsoft.com/office/officeart/2009/layout/CircleArrowProcess"/>
    <dgm:cxn modelId="{275407D4-26DD-4528-9D45-0CEB0E09FF0A}" type="presParOf" srcId="{1EFB65DA-C7A9-48DE-AF48-43A15B71A60E}" destId="{182F8507-A014-4D2A-B174-F68F3DA90C39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BD4F006-D036-4B5E-B3B8-526AC2FA5130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A5017F2-5621-44F7-BD93-1E3B25979648}">
      <dgm:prSet phldrT="[Текст]" custT="1"/>
      <dgm:spPr/>
      <dgm:t>
        <a:bodyPr>
          <a:prstTxWarp prst="textArchUp">
            <a:avLst/>
          </a:prstTxWarp>
        </a:bodyPr>
        <a:lstStyle/>
        <a:p>
          <a:r>
            <a:rPr lang="ru-RU" sz="1800" b="1" dirty="0" smtClean="0">
              <a:latin typeface="Arial" panose="020B0604020202020204" pitchFamily="34" charset="0"/>
              <a:cs typeface="Arial" panose="020B0604020202020204" pitchFamily="34" charset="0"/>
            </a:rPr>
            <a:t>Модернизация практики управления персоналом 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CD0656-F9A4-4019-A48A-970DE1607A82}" type="parTrans" cxnId="{542D9291-563A-4167-9FDB-38F1D28A300B}">
      <dgm:prSet/>
      <dgm:spPr/>
      <dgm:t>
        <a:bodyPr/>
        <a:lstStyle/>
        <a:p>
          <a:endParaRPr lang="ru-RU"/>
        </a:p>
      </dgm:t>
    </dgm:pt>
    <dgm:pt modelId="{EE441664-862B-4A9C-84C1-EE1671D4428C}" type="sibTrans" cxnId="{542D9291-563A-4167-9FDB-38F1D28A300B}">
      <dgm:prSet/>
      <dgm:spPr/>
      <dgm:t>
        <a:bodyPr/>
        <a:lstStyle/>
        <a:p>
          <a:endParaRPr lang="ru-RU"/>
        </a:p>
      </dgm:t>
    </dgm:pt>
    <dgm:pt modelId="{6574BF3B-923D-4D69-8FB7-349EC32E8B50}">
      <dgm:prSet phldrT="[Текст]" custT="1"/>
      <dgm:spPr/>
      <dgm:t>
        <a:bodyPr/>
        <a:lstStyle/>
        <a:p>
          <a:r>
            <a:rPr lang="ru-RU" sz="1700" b="1" dirty="0" smtClean="0">
              <a:latin typeface="Arial" pitchFamily="34" charset="0"/>
              <a:ea typeface="Calibri"/>
              <a:cs typeface="Arial" pitchFamily="34" charset="0"/>
            </a:rPr>
            <a:t>Выделение целевого финансирования для развития навыков работы с персоналом</a:t>
          </a:r>
          <a:endParaRPr lang="ru-RU" sz="1700" b="1" dirty="0">
            <a:latin typeface="Arial" pitchFamily="34" charset="0"/>
            <a:cs typeface="Arial" pitchFamily="34" charset="0"/>
          </a:endParaRPr>
        </a:p>
      </dgm:t>
    </dgm:pt>
    <dgm:pt modelId="{D281B900-773F-4AD0-9482-ACB840FCFE88}" type="parTrans" cxnId="{2A5C250C-7692-4E72-AC44-3A61BADF81F1}">
      <dgm:prSet/>
      <dgm:spPr/>
      <dgm:t>
        <a:bodyPr/>
        <a:lstStyle/>
        <a:p>
          <a:endParaRPr lang="ru-RU"/>
        </a:p>
      </dgm:t>
    </dgm:pt>
    <dgm:pt modelId="{8A77E6F9-F397-4AEB-B2D3-4644C2B1A131}" type="sibTrans" cxnId="{2A5C250C-7692-4E72-AC44-3A61BADF81F1}">
      <dgm:prSet/>
      <dgm:spPr/>
      <dgm:t>
        <a:bodyPr/>
        <a:lstStyle/>
        <a:p>
          <a:endParaRPr lang="ru-RU"/>
        </a:p>
      </dgm:t>
    </dgm:pt>
    <dgm:pt modelId="{5F9BD773-9C6B-4277-BB67-9A0F9B6A5443}">
      <dgm:prSet phldrT="[Текст]" custT="1"/>
      <dgm:spPr/>
      <dgm:t>
        <a:bodyPr/>
        <a:lstStyle/>
        <a:p>
          <a:r>
            <a:rPr lang="ru-RU" sz="1700" b="1" dirty="0" smtClean="0">
              <a:latin typeface="Arial" pitchFamily="34" charset="0"/>
              <a:ea typeface="Calibri"/>
              <a:cs typeface="Arial" pitchFamily="34" charset="0"/>
            </a:rPr>
            <a:t>Разработка и утверждение правил найма на работу и продвижения ППС и научных сотрудников</a:t>
          </a:r>
          <a:endParaRPr lang="ru-RU" sz="17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F93F2B-B3BA-478F-B158-8FBE2EF741C5}" type="sibTrans" cxnId="{0B1F3C18-EA8C-41C1-B768-4AF92714FBE5}">
      <dgm:prSet/>
      <dgm:spPr/>
      <dgm:t>
        <a:bodyPr/>
        <a:lstStyle/>
        <a:p>
          <a:endParaRPr lang="ru-RU"/>
        </a:p>
      </dgm:t>
    </dgm:pt>
    <dgm:pt modelId="{19036997-C84D-4815-9B37-AC90A029D2E3}" type="parTrans" cxnId="{0B1F3C18-EA8C-41C1-B768-4AF92714FBE5}">
      <dgm:prSet/>
      <dgm:spPr/>
      <dgm:t>
        <a:bodyPr/>
        <a:lstStyle/>
        <a:p>
          <a:endParaRPr lang="ru-RU"/>
        </a:p>
      </dgm:t>
    </dgm:pt>
    <dgm:pt modelId="{1EFB65DA-C7A9-48DE-AF48-43A15B71A60E}" type="pres">
      <dgm:prSet presAssocID="{CBD4F006-D036-4B5E-B3B8-526AC2FA5130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55C7F619-8DB3-4E90-8225-5E3FFB3F3320}" type="pres">
      <dgm:prSet presAssocID="{6A5017F2-5621-44F7-BD93-1E3B25979648}" presName="Accent1" presStyleCnt="0"/>
      <dgm:spPr/>
    </dgm:pt>
    <dgm:pt modelId="{E3B92515-3885-4C9C-B358-C16F00A837E8}" type="pres">
      <dgm:prSet presAssocID="{6A5017F2-5621-44F7-BD93-1E3B25979648}" presName="Accent" presStyleLbl="node1" presStyleIdx="0" presStyleCnt="3" custScaleX="186436" custScaleY="122496"/>
      <dgm:spPr>
        <a:solidFill>
          <a:srgbClr val="FF0000"/>
        </a:solidFill>
      </dgm:spPr>
    </dgm:pt>
    <dgm:pt modelId="{0F6504A2-AD2E-4D34-B5EA-235EFAFB3C45}" type="pres">
      <dgm:prSet presAssocID="{6A5017F2-5621-44F7-BD93-1E3B25979648}" presName="Parent1" presStyleLbl="revTx" presStyleIdx="0" presStyleCnt="3" custAng="974121" custScaleX="374288" custScaleY="547557" custLinFactNeighborX="17260" custLinFactNeighborY="5604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0FD87C-7141-4A77-B312-D4E8D83BB5AA}" type="pres">
      <dgm:prSet presAssocID="{6574BF3B-923D-4D69-8FB7-349EC32E8B50}" presName="Accent2" presStyleCnt="0"/>
      <dgm:spPr/>
    </dgm:pt>
    <dgm:pt modelId="{AF939032-48DC-4F96-B36E-0C5FF72F3C75}" type="pres">
      <dgm:prSet presAssocID="{6574BF3B-923D-4D69-8FB7-349EC32E8B50}" presName="Accent" presStyleLbl="node1" presStyleIdx="1" presStyleCnt="3" custScaleX="201064" custScaleY="122006" custLinFactNeighborY="-8655"/>
      <dgm:spPr>
        <a:scene3d>
          <a:camera prst="orthographicFront"/>
          <a:lightRig rig="threePt" dir="t"/>
        </a:scene3d>
        <a:sp3d>
          <a:bevelT/>
        </a:sp3d>
      </dgm:spPr>
    </dgm:pt>
    <dgm:pt modelId="{C01CE610-1E01-4EAB-9D91-99112A486231}" type="pres">
      <dgm:prSet presAssocID="{6574BF3B-923D-4D69-8FB7-349EC32E8B50}" presName="Parent2" presStyleLbl="revTx" presStyleIdx="1" presStyleCnt="3" custScaleX="187955" custLinFactNeighborX="-35691" custLinFactNeighborY="-4615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4463C4-C45E-460B-A6A8-94B831527FD1}" type="pres">
      <dgm:prSet presAssocID="{5F9BD773-9C6B-4277-BB67-9A0F9B6A5443}" presName="Accent3" presStyleCnt="0"/>
      <dgm:spPr/>
    </dgm:pt>
    <dgm:pt modelId="{8BD1799F-A60C-4C01-9826-B689174921A6}" type="pres">
      <dgm:prSet presAssocID="{5F9BD773-9C6B-4277-BB67-9A0F9B6A5443}" presName="Accent" presStyleLbl="node1" presStyleIdx="2" presStyleCnt="3" custScaleX="186436" custScaleY="108266" custLinFactNeighborX="3347" custLinFactNeighborY="-6315"/>
      <dgm:spPr/>
    </dgm:pt>
    <dgm:pt modelId="{182F8507-A014-4D2A-B174-F68F3DA90C39}" type="pres">
      <dgm:prSet presAssocID="{5F9BD773-9C6B-4277-BB67-9A0F9B6A5443}" presName="Parent3" presStyleLbl="revTx" presStyleIdx="2" presStyleCnt="3" custScaleX="174731" custLinFactNeighborX="23038" custLinFactNeighborY="-156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E0E4BD-67F1-4B0F-BB3E-A505E8116291}" type="presOf" srcId="{6A5017F2-5621-44F7-BD93-1E3B25979648}" destId="{0F6504A2-AD2E-4D34-B5EA-235EFAFB3C45}" srcOrd="0" destOrd="0" presId="urn:microsoft.com/office/officeart/2009/layout/CircleArrowProcess"/>
    <dgm:cxn modelId="{2A5C250C-7692-4E72-AC44-3A61BADF81F1}" srcId="{CBD4F006-D036-4B5E-B3B8-526AC2FA5130}" destId="{6574BF3B-923D-4D69-8FB7-349EC32E8B50}" srcOrd="1" destOrd="0" parTransId="{D281B900-773F-4AD0-9482-ACB840FCFE88}" sibTransId="{8A77E6F9-F397-4AEB-B2D3-4644C2B1A131}"/>
    <dgm:cxn modelId="{542D9291-563A-4167-9FDB-38F1D28A300B}" srcId="{CBD4F006-D036-4B5E-B3B8-526AC2FA5130}" destId="{6A5017F2-5621-44F7-BD93-1E3B25979648}" srcOrd="0" destOrd="0" parTransId="{ACCD0656-F9A4-4019-A48A-970DE1607A82}" sibTransId="{EE441664-862B-4A9C-84C1-EE1671D4428C}"/>
    <dgm:cxn modelId="{21B24DC7-E342-4DB2-860D-CCD3C4709336}" type="presOf" srcId="{6574BF3B-923D-4D69-8FB7-349EC32E8B50}" destId="{C01CE610-1E01-4EAB-9D91-99112A486231}" srcOrd="0" destOrd="0" presId="urn:microsoft.com/office/officeart/2009/layout/CircleArrowProcess"/>
    <dgm:cxn modelId="{0B1F3C18-EA8C-41C1-B768-4AF92714FBE5}" srcId="{CBD4F006-D036-4B5E-B3B8-526AC2FA5130}" destId="{5F9BD773-9C6B-4277-BB67-9A0F9B6A5443}" srcOrd="2" destOrd="0" parTransId="{19036997-C84D-4815-9B37-AC90A029D2E3}" sibTransId="{E0F93F2B-B3BA-478F-B158-8FBE2EF741C5}"/>
    <dgm:cxn modelId="{DE821AB1-E05E-4DE5-A9A3-7E17E4482CD5}" type="presOf" srcId="{5F9BD773-9C6B-4277-BB67-9A0F9B6A5443}" destId="{182F8507-A014-4D2A-B174-F68F3DA90C39}" srcOrd="0" destOrd="0" presId="urn:microsoft.com/office/officeart/2009/layout/CircleArrowProcess"/>
    <dgm:cxn modelId="{6FE05828-3FDC-4ADD-B710-DA2BCC5283FF}" type="presOf" srcId="{CBD4F006-D036-4B5E-B3B8-526AC2FA5130}" destId="{1EFB65DA-C7A9-48DE-AF48-43A15B71A60E}" srcOrd="0" destOrd="0" presId="urn:microsoft.com/office/officeart/2009/layout/CircleArrowProcess"/>
    <dgm:cxn modelId="{E21C2592-03CE-4600-8D85-FC2AC33CE914}" type="presParOf" srcId="{1EFB65DA-C7A9-48DE-AF48-43A15B71A60E}" destId="{55C7F619-8DB3-4E90-8225-5E3FFB3F3320}" srcOrd="0" destOrd="0" presId="urn:microsoft.com/office/officeart/2009/layout/CircleArrowProcess"/>
    <dgm:cxn modelId="{1DAAF5D0-2A04-478C-9C35-48F92E1BAE98}" type="presParOf" srcId="{55C7F619-8DB3-4E90-8225-5E3FFB3F3320}" destId="{E3B92515-3885-4C9C-B358-C16F00A837E8}" srcOrd="0" destOrd="0" presId="urn:microsoft.com/office/officeart/2009/layout/CircleArrowProcess"/>
    <dgm:cxn modelId="{B7CEF72D-85ED-4F75-B865-1AD906BCCD4E}" type="presParOf" srcId="{1EFB65DA-C7A9-48DE-AF48-43A15B71A60E}" destId="{0F6504A2-AD2E-4D34-B5EA-235EFAFB3C45}" srcOrd="1" destOrd="0" presId="urn:microsoft.com/office/officeart/2009/layout/CircleArrowProcess"/>
    <dgm:cxn modelId="{1846BF13-120A-44BA-837E-AEBFCF6B4FAB}" type="presParOf" srcId="{1EFB65DA-C7A9-48DE-AF48-43A15B71A60E}" destId="{890FD87C-7141-4A77-B312-D4E8D83BB5AA}" srcOrd="2" destOrd="0" presId="urn:microsoft.com/office/officeart/2009/layout/CircleArrowProcess"/>
    <dgm:cxn modelId="{DC83A805-59FD-4EEE-9B5E-56085BA7E974}" type="presParOf" srcId="{890FD87C-7141-4A77-B312-D4E8D83BB5AA}" destId="{AF939032-48DC-4F96-B36E-0C5FF72F3C75}" srcOrd="0" destOrd="0" presId="urn:microsoft.com/office/officeart/2009/layout/CircleArrowProcess"/>
    <dgm:cxn modelId="{DBF907E7-1911-434D-AEEC-04FBA9A38228}" type="presParOf" srcId="{1EFB65DA-C7A9-48DE-AF48-43A15B71A60E}" destId="{C01CE610-1E01-4EAB-9D91-99112A486231}" srcOrd="3" destOrd="0" presId="urn:microsoft.com/office/officeart/2009/layout/CircleArrowProcess"/>
    <dgm:cxn modelId="{C0EFA832-8A23-470D-9A5D-E3486AD14BDC}" type="presParOf" srcId="{1EFB65DA-C7A9-48DE-AF48-43A15B71A60E}" destId="{004463C4-C45E-460B-A6A8-94B831527FD1}" srcOrd="4" destOrd="0" presId="urn:microsoft.com/office/officeart/2009/layout/CircleArrowProcess"/>
    <dgm:cxn modelId="{8E327C0C-6774-4967-AB11-094AA76801A1}" type="presParOf" srcId="{004463C4-C45E-460B-A6A8-94B831527FD1}" destId="{8BD1799F-A60C-4C01-9826-B689174921A6}" srcOrd="0" destOrd="0" presId="urn:microsoft.com/office/officeart/2009/layout/CircleArrowProcess"/>
    <dgm:cxn modelId="{275407D4-26DD-4528-9D45-0CEB0E09FF0A}" type="presParOf" srcId="{1EFB65DA-C7A9-48DE-AF48-43A15B71A60E}" destId="{182F8507-A014-4D2A-B174-F68F3DA90C39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48366C-3FA5-4311-B1B6-09FB95C43C59}">
      <dsp:nvSpPr>
        <dsp:cNvPr id="0" name=""/>
        <dsp:cNvSpPr/>
      </dsp:nvSpPr>
      <dsp:spPr>
        <a:xfrm>
          <a:off x="3546139" y="213506"/>
          <a:ext cx="1872209" cy="1063193"/>
        </a:xfrm>
        <a:prstGeom prst="triangle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УО</a:t>
          </a:r>
          <a:endParaRPr lang="ru-RU" sz="2000" b="1" kern="1200" dirty="0">
            <a:solidFill>
              <a:srgbClr val="FFFF00"/>
            </a:solidFill>
            <a:latin typeface="Arial" pitchFamily="34" charset="0"/>
            <a:cs typeface="Arial" pitchFamily="34" charset="0"/>
          </a:endParaRPr>
        </a:p>
      </dsp:txBody>
      <dsp:txXfrm>
        <a:off x="4014191" y="745103"/>
        <a:ext cx="936105" cy="531596"/>
      </dsp:txXfrm>
    </dsp:sp>
    <dsp:sp modelId="{33F5E15E-D801-47C1-8A36-3B284010147D}">
      <dsp:nvSpPr>
        <dsp:cNvPr id="0" name=""/>
        <dsp:cNvSpPr/>
      </dsp:nvSpPr>
      <dsp:spPr>
        <a:xfrm>
          <a:off x="2033969" y="1941700"/>
          <a:ext cx="2057502" cy="2262981"/>
        </a:xfrm>
        <a:prstGeom prst="triangle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Прием</a:t>
          </a:r>
          <a:r>
            <a:rPr lang="ru-RU" sz="2100" kern="1200" dirty="0" smtClean="0">
              <a:solidFill>
                <a:srgbClr val="FFFF00"/>
              </a:solidFill>
            </a:rPr>
            <a:t> </a:t>
          </a:r>
          <a:endParaRPr lang="ru-RU" sz="2100" kern="1200" dirty="0">
            <a:solidFill>
              <a:srgbClr val="FFFF00"/>
            </a:solidFill>
          </a:endParaRPr>
        </a:p>
      </dsp:txBody>
      <dsp:txXfrm>
        <a:off x="2548345" y="3073191"/>
        <a:ext cx="1028751" cy="1131490"/>
      </dsp:txXfrm>
    </dsp:sp>
    <dsp:sp modelId="{490B0341-9BD4-4AA3-B7DB-F4FCCBE2684D}">
      <dsp:nvSpPr>
        <dsp:cNvPr id="0" name=""/>
        <dsp:cNvSpPr/>
      </dsp:nvSpPr>
      <dsp:spPr>
        <a:xfrm rot="10800000">
          <a:off x="3042082" y="1869703"/>
          <a:ext cx="2880322" cy="2387422"/>
        </a:xfrm>
        <a:prstGeom prst="triangle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Образовательный процесс</a:t>
          </a:r>
          <a:endParaRPr lang="ru-RU" sz="2000" b="1" kern="1200" dirty="0">
            <a:solidFill>
              <a:srgbClr val="FFFF00"/>
            </a:solidFill>
            <a:latin typeface="Arial" pitchFamily="34" charset="0"/>
            <a:cs typeface="Arial" pitchFamily="34" charset="0"/>
          </a:endParaRPr>
        </a:p>
      </dsp:txBody>
      <dsp:txXfrm rot="10800000">
        <a:off x="3762162" y="1869703"/>
        <a:ext cx="1440161" cy="1193711"/>
      </dsp:txXfrm>
    </dsp:sp>
    <dsp:sp modelId="{7F918664-2A24-4952-92C7-4C18A8834B14}">
      <dsp:nvSpPr>
        <dsp:cNvPr id="0" name=""/>
        <dsp:cNvSpPr/>
      </dsp:nvSpPr>
      <dsp:spPr>
        <a:xfrm>
          <a:off x="4873015" y="1931924"/>
          <a:ext cx="2057502" cy="2262981"/>
        </a:xfrm>
        <a:prstGeom prst="triangle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Выпуск </a:t>
          </a:r>
          <a:endParaRPr lang="ru-RU" sz="1800" b="1" kern="1200" dirty="0">
            <a:solidFill>
              <a:srgbClr val="FFFF00"/>
            </a:solidFill>
            <a:latin typeface="Arial" pitchFamily="34" charset="0"/>
            <a:cs typeface="Arial" pitchFamily="34" charset="0"/>
          </a:endParaRPr>
        </a:p>
      </dsp:txBody>
      <dsp:txXfrm>
        <a:off x="5387391" y="3063415"/>
        <a:ext cx="1028751" cy="11314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5EF26E-821B-4C5D-91B5-F2104C207745}">
      <dsp:nvSpPr>
        <dsp:cNvPr id="0" name=""/>
        <dsp:cNvSpPr/>
      </dsp:nvSpPr>
      <dsp:spPr>
        <a:xfrm>
          <a:off x="3960581" y="-160833"/>
          <a:ext cx="2519996" cy="13319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Arial" pitchFamily="34" charset="0"/>
              <a:ea typeface="Calibri"/>
              <a:cs typeface="Arial" pitchFamily="34" charset="0"/>
            </a:rPr>
            <a:t>Присуждение грантов и прием  абитуриентов  по направлениям подготовки </a:t>
          </a:r>
          <a:endParaRPr lang="ru-RU" sz="1700" kern="1200" dirty="0">
            <a:latin typeface="Arial" pitchFamily="34" charset="0"/>
            <a:cs typeface="Arial" pitchFamily="34" charset="0"/>
          </a:endParaRPr>
        </a:p>
      </dsp:txBody>
      <dsp:txXfrm>
        <a:off x="4025604" y="-95810"/>
        <a:ext cx="2389950" cy="1201951"/>
      </dsp:txXfrm>
    </dsp:sp>
    <dsp:sp modelId="{1F30B764-C9B2-48B9-9090-CB7A38029AB6}">
      <dsp:nvSpPr>
        <dsp:cNvPr id="0" name=""/>
        <dsp:cNvSpPr/>
      </dsp:nvSpPr>
      <dsp:spPr>
        <a:xfrm>
          <a:off x="2452034" y="191775"/>
          <a:ext cx="4741599" cy="4741599"/>
        </a:xfrm>
        <a:custGeom>
          <a:avLst/>
          <a:gdLst/>
          <a:ahLst/>
          <a:cxnLst/>
          <a:rect l="0" t="0" r="0" b="0"/>
          <a:pathLst>
            <a:path>
              <a:moveTo>
                <a:pt x="4032175" y="679492"/>
              </a:moveTo>
              <a:arcTo wR="2370799" hR="2370799" stAng="18869310" swAng="72415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61EDDA-6A5E-4522-8C18-2F8B0BF94B86}">
      <dsp:nvSpPr>
        <dsp:cNvPr id="0" name=""/>
        <dsp:cNvSpPr/>
      </dsp:nvSpPr>
      <dsp:spPr>
        <a:xfrm>
          <a:off x="6013753" y="1260284"/>
          <a:ext cx="2519996" cy="13319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Arial" pitchFamily="34" charset="0"/>
              <a:ea typeface="Calibri"/>
              <a:cs typeface="Arial" pitchFamily="34" charset="0"/>
            </a:rPr>
            <a:t>Передача определения порогового уровня балла ЕНТ для платного обучения на уровень вуза</a:t>
          </a:r>
          <a:endParaRPr lang="ru-RU" sz="1700" kern="1200" dirty="0">
            <a:latin typeface="Arial" pitchFamily="34" charset="0"/>
            <a:cs typeface="Arial" pitchFamily="34" charset="0"/>
          </a:endParaRPr>
        </a:p>
      </dsp:txBody>
      <dsp:txXfrm>
        <a:off x="6078776" y="1325307"/>
        <a:ext cx="2389950" cy="1201951"/>
      </dsp:txXfrm>
    </dsp:sp>
    <dsp:sp modelId="{D4D53A32-0BDC-44A3-B930-224AD1702404}">
      <dsp:nvSpPr>
        <dsp:cNvPr id="0" name=""/>
        <dsp:cNvSpPr/>
      </dsp:nvSpPr>
      <dsp:spPr>
        <a:xfrm>
          <a:off x="2800793" y="822708"/>
          <a:ext cx="4741599" cy="4741599"/>
        </a:xfrm>
        <a:custGeom>
          <a:avLst/>
          <a:gdLst/>
          <a:ahLst/>
          <a:cxnLst/>
          <a:rect l="0" t="0" r="0" b="0"/>
          <a:pathLst>
            <a:path>
              <a:moveTo>
                <a:pt x="4666128" y="1777372"/>
              </a:moveTo>
              <a:arcTo wR="2370799" hR="2370799" stAng="20730261" swAng="115110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5B17B3-F153-4FDC-851F-4AE7EC8880A7}">
      <dsp:nvSpPr>
        <dsp:cNvPr id="0" name=""/>
        <dsp:cNvSpPr/>
      </dsp:nvSpPr>
      <dsp:spPr>
        <a:xfrm>
          <a:off x="6013754" y="3395365"/>
          <a:ext cx="2519996" cy="13319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Поэтапное зачисление на платной основе по результатам первого и второго этапов ЕНТ </a:t>
          </a:r>
          <a:endParaRPr lang="ru-RU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078777" y="3460388"/>
        <a:ext cx="2389950" cy="1201951"/>
      </dsp:txXfrm>
    </dsp:sp>
    <dsp:sp modelId="{3A932061-5F06-4BF4-B469-EF36B685304B}">
      <dsp:nvSpPr>
        <dsp:cNvPr id="0" name=""/>
        <dsp:cNvSpPr/>
      </dsp:nvSpPr>
      <dsp:spPr>
        <a:xfrm>
          <a:off x="2849779" y="505164"/>
          <a:ext cx="4741599" cy="4741599"/>
        </a:xfrm>
        <a:custGeom>
          <a:avLst/>
          <a:gdLst/>
          <a:ahLst/>
          <a:cxnLst/>
          <a:rect l="0" t="0" r="0" b="0"/>
          <a:pathLst>
            <a:path>
              <a:moveTo>
                <a:pt x="3849566" y="4223889"/>
              </a:moveTo>
              <a:arcTo wR="2370799" hR="2370799" stAng="3084607" swAng="38519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F94B2D-32B2-4516-9E45-FA845F08B7D0}">
      <dsp:nvSpPr>
        <dsp:cNvPr id="0" name=""/>
        <dsp:cNvSpPr/>
      </dsp:nvSpPr>
      <dsp:spPr>
        <a:xfrm>
          <a:off x="3960581" y="4580765"/>
          <a:ext cx="2519996" cy="13319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Введение  дополнительных критериев отбора вузами</a:t>
          </a:r>
          <a:endParaRPr lang="ru-RU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25604" y="4645788"/>
        <a:ext cx="2389950" cy="1201951"/>
      </dsp:txXfrm>
    </dsp:sp>
    <dsp:sp modelId="{BF6E7424-23C0-4FD3-8450-D9DA0BB3501C}">
      <dsp:nvSpPr>
        <dsp:cNvPr id="0" name=""/>
        <dsp:cNvSpPr/>
      </dsp:nvSpPr>
      <dsp:spPr>
        <a:xfrm>
          <a:off x="2570540" y="354995"/>
          <a:ext cx="4741599" cy="4741599"/>
        </a:xfrm>
        <a:custGeom>
          <a:avLst/>
          <a:gdLst/>
          <a:ahLst/>
          <a:cxnLst/>
          <a:rect l="0" t="0" r="0" b="0"/>
          <a:pathLst>
            <a:path>
              <a:moveTo>
                <a:pt x="1385898" y="4527338"/>
              </a:moveTo>
              <a:arcTo wR="2370799" hR="2370799" stAng="6872784" swAng="64799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8901AD-C210-4822-8F9C-25101F60DD9D}">
      <dsp:nvSpPr>
        <dsp:cNvPr id="0" name=""/>
        <dsp:cNvSpPr/>
      </dsp:nvSpPr>
      <dsp:spPr>
        <a:xfrm>
          <a:off x="1800469" y="3324949"/>
          <a:ext cx="2519996" cy="13319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Предоставление права выбора языка обучения обучающимися, в </a:t>
          </a:r>
          <a:r>
            <a:rPr lang="ru-RU" sz="17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т.ч</a:t>
          </a:r>
          <a:r>
            <a:rPr lang="ru-RU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. при зачислении </a:t>
          </a:r>
          <a:endParaRPr lang="ru-RU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65492" y="3389972"/>
        <a:ext cx="2389950" cy="1201951"/>
      </dsp:txXfrm>
    </dsp:sp>
    <dsp:sp modelId="{6ADE85D7-1AF7-447C-ACA3-3CDE1B455B6D}">
      <dsp:nvSpPr>
        <dsp:cNvPr id="0" name=""/>
        <dsp:cNvSpPr/>
      </dsp:nvSpPr>
      <dsp:spPr>
        <a:xfrm>
          <a:off x="2809222" y="629882"/>
          <a:ext cx="4741599" cy="4741599"/>
        </a:xfrm>
        <a:custGeom>
          <a:avLst/>
          <a:gdLst/>
          <a:ahLst/>
          <a:cxnLst/>
          <a:rect l="0" t="0" r="0" b="0"/>
          <a:pathLst>
            <a:path>
              <a:moveTo>
                <a:pt x="21195" y="2687105"/>
              </a:moveTo>
              <a:arcTo wR="2370799" hR="2370799" stAng="10339973" swAng="114753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2011C1-4007-4613-895F-D2FD3E74D9DE}">
      <dsp:nvSpPr>
        <dsp:cNvPr id="0" name=""/>
        <dsp:cNvSpPr/>
      </dsp:nvSpPr>
      <dsp:spPr>
        <a:xfrm>
          <a:off x="1800461" y="1189831"/>
          <a:ext cx="2519996" cy="13319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rPr>
            <a:t>В</a:t>
          </a:r>
          <a:r>
            <a:rPr lang="ru-RU" sz="1700" kern="1200" baseline="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rPr>
            <a:t> сертификат ЕНТ и свидетельство обладателя гранта ввести </a:t>
          </a:r>
          <a:r>
            <a:rPr lang="en-US" sz="1700" kern="1200" baseline="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rPr>
            <a:t>QR-</a:t>
          </a:r>
          <a:r>
            <a:rPr lang="ru-RU" sz="1700" kern="1200" baseline="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rPr>
            <a:t>код</a:t>
          </a:r>
          <a:endParaRPr lang="ru-RU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65484" y="1254854"/>
        <a:ext cx="2389950" cy="1201951"/>
      </dsp:txXfrm>
    </dsp:sp>
    <dsp:sp modelId="{AD3FA729-2FAD-4AC6-BAD5-4928EC3E01C5}">
      <dsp:nvSpPr>
        <dsp:cNvPr id="0" name=""/>
        <dsp:cNvSpPr/>
      </dsp:nvSpPr>
      <dsp:spPr>
        <a:xfrm>
          <a:off x="2781103" y="546650"/>
          <a:ext cx="4741599" cy="4741599"/>
        </a:xfrm>
        <a:custGeom>
          <a:avLst/>
          <a:gdLst/>
          <a:ahLst/>
          <a:cxnLst/>
          <a:rect l="0" t="0" r="0" b="0"/>
          <a:pathLst>
            <a:path>
              <a:moveTo>
                <a:pt x="751147" y="639494"/>
              </a:moveTo>
              <a:arcTo wR="2370799" hR="2370799" stAng="13614502" swAng="76775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5EF26E-821B-4C5D-91B5-F2104C207745}">
      <dsp:nvSpPr>
        <dsp:cNvPr id="0" name=""/>
        <dsp:cNvSpPr/>
      </dsp:nvSpPr>
      <dsp:spPr>
        <a:xfrm>
          <a:off x="2778743" y="-171558"/>
          <a:ext cx="3011464" cy="162781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Определение критериев отбора на образовательные программы как по образовательному гранту, так и на платной основе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58207" y="-92094"/>
        <a:ext cx="2852536" cy="1468891"/>
      </dsp:txXfrm>
    </dsp:sp>
    <dsp:sp modelId="{1F30B764-C9B2-48B9-9090-CB7A38029AB6}">
      <dsp:nvSpPr>
        <dsp:cNvPr id="0" name=""/>
        <dsp:cNvSpPr/>
      </dsp:nvSpPr>
      <dsp:spPr>
        <a:xfrm>
          <a:off x="2565420" y="1026484"/>
          <a:ext cx="4789253" cy="4789253"/>
        </a:xfrm>
        <a:custGeom>
          <a:avLst/>
          <a:gdLst/>
          <a:ahLst/>
          <a:cxnLst/>
          <a:rect l="0" t="0" r="0" b="0"/>
          <a:pathLst>
            <a:path>
              <a:moveTo>
                <a:pt x="3236913" y="153022"/>
              </a:moveTo>
              <a:arcTo wR="2394626" hR="2394626" stAng="17435627" swAng="184386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61EDDA-6A5E-4522-8C18-2F8B0BF94B86}">
      <dsp:nvSpPr>
        <dsp:cNvPr id="0" name=""/>
        <dsp:cNvSpPr/>
      </dsp:nvSpPr>
      <dsp:spPr>
        <a:xfrm>
          <a:off x="5544620" y="1934822"/>
          <a:ext cx="3011464" cy="162781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Зачисление студентов на  образовательные программы в рамках направлений подготовки с учетом потребности рынка труда, в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т.ч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. регионального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24084" y="2014286"/>
        <a:ext cx="2852536" cy="1468891"/>
      </dsp:txXfrm>
    </dsp:sp>
    <dsp:sp modelId="{D4D53A32-0BDC-44A3-B930-224AD1702404}">
      <dsp:nvSpPr>
        <dsp:cNvPr id="0" name=""/>
        <dsp:cNvSpPr/>
      </dsp:nvSpPr>
      <dsp:spPr>
        <a:xfrm>
          <a:off x="2457646" y="140398"/>
          <a:ext cx="4789253" cy="4789253"/>
        </a:xfrm>
        <a:custGeom>
          <a:avLst/>
          <a:gdLst/>
          <a:ahLst/>
          <a:cxnLst/>
          <a:rect l="0" t="0" r="0" b="0"/>
          <a:pathLst>
            <a:path>
              <a:moveTo>
                <a:pt x="4554444" y="3428757"/>
              </a:moveTo>
              <a:arcTo wR="2394626" hR="2394626" stAng="1535120" swAng="101923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5B17B3-F153-4FDC-851F-4AE7EC8880A7}">
      <dsp:nvSpPr>
        <dsp:cNvPr id="0" name=""/>
        <dsp:cNvSpPr/>
      </dsp:nvSpPr>
      <dsp:spPr>
        <a:xfrm>
          <a:off x="4487798" y="4160350"/>
          <a:ext cx="3011464" cy="162781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Определение общего плана приема студентов с учетом  материально-технической базы (учебные площади и обслуживающие ресурсы)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67262" y="4239814"/>
        <a:ext cx="2852536" cy="1468891"/>
      </dsp:txXfrm>
    </dsp:sp>
    <dsp:sp modelId="{3A932061-5F06-4BF4-B469-EF36B685304B}">
      <dsp:nvSpPr>
        <dsp:cNvPr id="0" name=""/>
        <dsp:cNvSpPr/>
      </dsp:nvSpPr>
      <dsp:spPr>
        <a:xfrm>
          <a:off x="4114399" y="1933648"/>
          <a:ext cx="4789253" cy="4789253"/>
        </a:xfrm>
        <a:custGeom>
          <a:avLst/>
          <a:gdLst/>
          <a:ahLst/>
          <a:cxnLst/>
          <a:rect l="0" t="0" r="0" b="0"/>
          <a:pathLst>
            <a:path>
              <a:moveTo>
                <a:pt x="372269" y="3676932"/>
              </a:moveTo>
              <a:arcTo wR="2394626" hR="2394626" stAng="8857360" swAng="29673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F94B2D-32B2-4516-9E45-FA845F08B7D0}">
      <dsp:nvSpPr>
        <dsp:cNvPr id="0" name=""/>
        <dsp:cNvSpPr/>
      </dsp:nvSpPr>
      <dsp:spPr>
        <a:xfrm>
          <a:off x="1371217" y="4160362"/>
          <a:ext cx="3011464" cy="162781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Аналитический отчет о приеме студентов в разрезе ОП по завершению приемной компании 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50681" y="4239826"/>
        <a:ext cx="2852536" cy="1468891"/>
      </dsp:txXfrm>
    </dsp:sp>
    <dsp:sp modelId="{BF6E7424-23C0-4FD3-8450-D9DA0BB3501C}">
      <dsp:nvSpPr>
        <dsp:cNvPr id="0" name=""/>
        <dsp:cNvSpPr/>
      </dsp:nvSpPr>
      <dsp:spPr>
        <a:xfrm>
          <a:off x="1275593" y="-100463"/>
          <a:ext cx="4789253" cy="4789253"/>
        </a:xfrm>
        <a:custGeom>
          <a:avLst/>
          <a:gdLst/>
          <a:ahLst/>
          <a:cxnLst/>
          <a:rect l="0" t="0" r="0" b="0"/>
          <a:pathLst>
            <a:path>
              <a:moveTo>
                <a:pt x="887326" y="4255347"/>
              </a:moveTo>
              <a:arcTo wR="2394626" hR="2394626" stAng="7740578" swAng="123417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8901AD-C210-4822-8F9C-25101F60DD9D}">
      <dsp:nvSpPr>
        <dsp:cNvPr id="0" name=""/>
        <dsp:cNvSpPr/>
      </dsp:nvSpPr>
      <dsp:spPr>
        <a:xfrm>
          <a:off x="78434" y="1871328"/>
          <a:ext cx="3011464" cy="162781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Информация о приеме: план приема, результаты ЕНТ, аналитический отчет размещаются на сайте вуза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7898" y="1950792"/>
        <a:ext cx="2852536" cy="1468891"/>
      </dsp:txXfrm>
    </dsp:sp>
    <dsp:sp modelId="{6ADE85D7-1AF7-447C-ACA3-3CDE1B455B6D}">
      <dsp:nvSpPr>
        <dsp:cNvPr id="0" name=""/>
        <dsp:cNvSpPr/>
      </dsp:nvSpPr>
      <dsp:spPr>
        <a:xfrm>
          <a:off x="1273369" y="1003752"/>
          <a:ext cx="4789253" cy="4789253"/>
        </a:xfrm>
        <a:custGeom>
          <a:avLst/>
          <a:gdLst/>
          <a:ahLst/>
          <a:cxnLst/>
          <a:rect l="0" t="0" r="0" b="0"/>
          <a:pathLst>
            <a:path>
              <a:moveTo>
                <a:pt x="557640" y="858488"/>
              </a:moveTo>
              <a:arcTo wR="2394626" hR="2394626" stAng="13194198" swAng="168088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5EF26E-821B-4C5D-91B5-F2104C207745}">
      <dsp:nvSpPr>
        <dsp:cNvPr id="0" name=""/>
        <dsp:cNvSpPr/>
      </dsp:nvSpPr>
      <dsp:spPr>
        <a:xfrm>
          <a:off x="3222056" y="0"/>
          <a:ext cx="3132948" cy="16535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Законодательно закрепить прохождение только институциональной аккредитации для участия в  государственном</a:t>
          </a:r>
          <a:r>
            <a:rPr lang="ru-RU" sz="1600" b="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образовательном</a:t>
          </a:r>
          <a:r>
            <a:rPr lang="ru-RU" sz="1600" b="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 заказе </a:t>
          </a:r>
          <a:r>
            <a:rPr lang="ru-RU" sz="16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по всем уровням </a:t>
          </a:r>
          <a:r>
            <a:rPr lang="ru-RU" sz="16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обучения</a:t>
          </a:r>
          <a:endParaRPr lang="ru-RU" sz="16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02775" y="80719"/>
        <a:ext cx="2971510" cy="1492101"/>
      </dsp:txXfrm>
    </dsp:sp>
    <dsp:sp modelId="{1F30B764-C9B2-48B9-9090-CB7A38029AB6}">
      <dsp:nvSpPr>
        <dsp:cNvPr id="0" name=""/>
        <dsp:cNvSpPr/>
      </dsp:nvSpPr>
      <dsp:spPr>
        <a:xfrm>
          <a:off x="3050616" y="1186623"/>
          <a:ext cx="4412333" cy="4412333"/>
        </a:xfrm>
        <a:custGeom>
          <a:avLst/>
          <a:gdLst/>
          <a:ahLst/>
          <a:cxnLst/>
          <a:rect l="0" t="0" r="0" b="0"/>
          <a:pathLst>
            <a:path>
              <a:moveTo>
                <a:pt x="3322883" y="303506"/>
              </a:moveTo>
              <a:arcTo wR="2206166" hR="2206166" stAng="18024582" swAng="341211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61EDDA-6A5E-4522-8C18-2F8B0BF94B86}">
      <dsp:nvSpPr>
        <dsp:cNvPr id="0" name=""/>
        <dsp:cNvSpPr/>
      </dsp:nvSpPr>
      <dsp:spPr>
        <a:xfrm>
          <a:off x="5692543" y="3309397"/>
          <a:ext cx="3092424" cy="16535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В Реестр признанных </a:t>
          </a:r>
          <a:r>
            <a:rPr lang="ru-RU" sz="18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аккредитационных</a:t>
          </a:r>
          <a:r>
            <a:rPr lang="ru-RU" sz="18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органов  должны входить агентства, включенные в </a:t>
          </a:r>
          <a:r>
            <a:rPr lang="en-US" sz="18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EQAR</a:t>
          </a:r>
          <a:endParaRPr lang="ru-RU" sz="18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73262" y="3390116"/>
        <a:ext cx="2930986" cy="1492101"/>
      </dsp:txXfrm>
    </dsp:sp>
    <dsp:sp modelId="{D4D53A32-0BDC-44A3-B930-224AD1702404}">
      <dsp:nvSpPr>
        <dsp:cNvPr id="0" name=""/>
        <dsp:cNvSpPr/>
      </dsp:nvSpPr>
      <dsp:spPr>
        <a:xfrm>
          <a:off x="2891653" y="1197254"/>
          <a:ext cx="4412333" cy="4412333"/>
        </a:xfrm>
        <a:custGeom>
          <a:avLst/>
          <a:gdLst/>
          <a:ahLst/>
          <a:cxnLst/>
          <a:rect l="0" t="0" r="0" b="0"/>
          <a:pathLst>
            <a:path>
              <a:moveTo>
                <a:pt x="3744425" y="3787600"/>
              </a:moveTo>
              <a:arcTo wR="2206166" hR="2206166" stAng="2747574" swAng="530488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5B17B3-F153-4FDC-851F-4AE7EC8880A7}">
      <dsp:nvSpPr>
        <dsp:cNvPr id="0" name=""/>
        <dsp:cNvSpPr/>
      </dsp:nvSpPr>
      <dsp:spPr>
        <a:xfrm>
          <a:off x="1224135" y="3309381"/>
          <a:ext cx="3092424" cy="16535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Разработка и утверждение Национального кодекса качества высшего </a:t>
          </a:r>
          <a:r>
            <a:rPr lang="ru-RU" sz="18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образования</a:t>
          </a:r>
          <a:endParaRPr lang="ru-RU" sz="18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04854" y="3390100"/>
        <a:ext cx="2930986" cy="1492101"/>
      </dsp:txXfrm>
    </dsp:sp>
    <dsp:sp modelId="{3A932061-5F06-4BF4-B469-EF36B685304B}">
      <dsp:nvSpPr>
        <dsp:cNvPr id="0" name=""/>
        <dsp:cNvSpPr/>
      </dsp:nvSpPr>
      <dsp:spPr>
        <a:xfrm>
          <a:off x="2496621" y="908651"/>
          <a:ext cx="4412333" cy="4412333"/>
        </a:xfrm>
        <a:custGeom>
          <a:avLst/>
          <a:gdLst/>
          <a:ahLst/>
          <a:cxnLst/>
          <a:rect l="0" t="0" r="0" b="0"/>
          <a:pathLst>
            <a:path>
              <a:moveTo>
                <a:pt x="6950" y="2381145"/>
              </a:moveTo>
              <a:arcTo wR="2206166" hR="2206166" stAng="10527053" swAng="311283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5EF26E-821B-4C5D-91B5-F2104C207745}">
      <dsp:nvSpPr>
        <dsp:cNvPr id="0" name=""/>
        <dsp:cNvSpPr/>
      </dsp:nvSpPr>
      <dsp:spPr>
        <a:xfrm>
          <a:off x="3420971" y="554"/>
          <a:ext cx="3124856" cy="165221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Разработка механизма системы  внутреннего обеспечения качества, на основе Руководства и стандартов 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ESG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01626" y="81209"/>
        <a:ext cx="2963546" cy="1490909"/>
      </dsp:txXfrm>
    </dsp:sp>
    <dsp:sp modelId="{1F30B764-C9B2-48B9-9090-CB7A38029AB6}">
      <dsp:nvSpPr>
        <dsp:cNvPr id="0" name=""/>
        <dsp:cNvSpPr/>
      </dsp:nvSpPr>
      <dsp:spPr>
        <a:xfrm>
          <a:off x="2897203" y="1038134"/>
          <a:ext cx="4522754" cy="4522754"/>
        </a:xfrm>
        <a:custGeom>
          <a:avLst/>
          <a:gdLst/>
          <a:ahLst/>
          <a:cxnLst/>
          <a:rect l="0" t="0" r="0" b="0"/>
          <a:pathLst>
            <a:path>
              <a:moveTo>
                <a:pt x="3655046" y="480502"/>
              </a:moveTo>
              <a:arcTo wR="2261377" hR="2261377" stAng="18482752" swAng="121999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61EDDA-6A5E-4522-8C18-2F8B0BF94B86}">
      <dsp:nvSpPr>
        <dsp:cNvPr id="0" name=""/>
        <dsp:cNvSpPr/>
      </dsp:nvSpPr>
      <dsp:spPr>
        <a:xfrm>
          <a:off x="5781525" y="2120821"/>
          <a:ext cx="2926502" cy="165221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Система внутреннего обеспечения качества - обязательное условие для прохождения 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аккредитации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862180" y="2201476"/>
        <a:ext cx="2765192" cy="1490909"/>
      </dsp:txXfrm>
    </dsp:sp>
    <dsp:sp modelId="{D4D53A32-0BDC-44A3-B930-224AD1702404}">
      <dsp:nvSpPr>
        <dsp:cNvPr id="0" name=""/>
        <dsp:cNvSpPr/>
      </dsp:nvSpPr>
      <dsp:spPr>
        <a:xfrm>
          <a:off x="2897203" y="332972"/>
          <a:ext cx="4522754" cy="4522754"/>
        </a:xfrm>
        <a:custGeom>
          <a:avLst/>
          <a:gdLst/>
          <a:ahLst/>
          <a:cxnLst/>
          <a:rect l="0" t="0" r="0" b="0"/>
          <a:pathLst>
            <a:path>
              <a:moveTo>
                <a:pt x="4187020" y="3447009"/>
              </a:moveTo>
              <a:arcTo wR="2261377" hR="2261377" stAng="1897254" swAng="121999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5B17B3-F153-4FDC-851F-4AE7EC8880A7}">
      <dsp:nvSpPr>
        <dsp:cNvPr id="0" name=""/>
        <dsp:cNvSpPr/>
      </dsp:nvSpPr>
      <dsp:spPr>
        <a:xfrm>
          <a:off x="3420971" y="4241088"/>
          <a:ext cx="3124856" cy="165221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Размещение политики внутреннего обеспечения качества на сайте 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вуза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01626" y="4321743"/>
        <a:ext cx="2963546" cy="1490909"/>
      </dsp:txXfrm>
    </dsp:sp>
    <dsp:sp modelId="{3A932061-5F06-4BF4-B469-EF36B685304B}">
      <dsp:nvSpPr>
        <dsp:cNvPr id="0" name=""/>
        <dsp:cNvSpPr/>
      </dsp:nvSpPr>
      <dsp:spPr>
        <a:xfrm>
          <a:off x="1876995" y="-25711"/>
          <a:ext cx="4522754" cy="4522754"/>
        </a:xfrm>
        <a:custGeom>
          <a:avLst/>
          <a:gdLst/>
          <a:ahLst/>
          <a:cxnLst/>
          <a:rect l="0" t="0" r="0" b="0"/>
          <a:pathLst>
            <a:path>
              <a:moveTo>
                <a:pt x="1534764" y="4402839"/>
              </a:moveTo>
              <a:arcTo wR="2261377" hR="2261377" stAng="6524546" swAng="145975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F94B2D-32B2-4516-9E45-FA845F08B7D0}">
      <dsp:nvSpPr>
        <dsp:cNvPr id="0" name=""/>
        <dsp:cNvSpPr/>
      </dsp:nvSpPr>
      <dsp:spPr>
        <a:xfrm>
          <a:off x="848687" y="2228728"/>
          <a:ext cx="3129908" cy="165221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Соответствие системы внутреннего обеспечения качества требованиям Национального кодекса качества высшего 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образования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29342" y="2309383"/>
        <a:ext cx="2968598" cy="1490909"/>
      </dsp:txXfrm>
    </dsp:sp>
    <dsp:sp modelId="{BF6E7424-23C0-4FD3-8450-D9DA0BB3501C}">
      <dsp:nvSpPr>
        <dsp:cNvPr id="0" name=""/>
        <dsp:cNvSpPr/>
      </dsp:nvSpPr>
      <dsp:spPr>
        <a:xfrm>
          <a:off x="2059344" y="1326927"/>
          <a:ext cx="4522754" cy="4522754"/>
        </a:xfrm>
        <a:custGeom>
          <a:avLst/>
          <a:gdLst/>
          <a:ahLst/>
          <a:cxnLst/>
          <a:rect l="0" t="0" r="0" b="0"/>
          <a:pathLst>
            <a:path>
              <a:moveTo>
                <a:pt x="461310" y="892587"/>
              </a:moveTo>
              <a:arcTo wR="2261377" hR="2261377" stAng="13034985" swAng="174072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5EF26E-821B-4C5D-91B5-F2104C207745}">
      <dsp:nvSpPr>
        <dsp:cNvPr id="0" name=""/>
        <dsp:cNvSpPr/>
      </dsp:nvSpPr>
      <dsp:spPr>
        <a:xfrm>
          <a:off x="2990103" y="-152811"/>
          <a:ext cx="3061510" cy="162079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Изменение структуры и содержания ГОСО путем исключения детальной регламентации образовательного процесса  </a:t>
          </a:r>
          <a:endParaRPr lang="ru-RU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69224" y="-73690"/>
        <a:ext cx="2903268" cy="1462557"/>
      </dsp:txXfrm>
    </dsp:sp>
    <dsp:sp modelId="{1F30B764-C9B2-48B9-9090-CB7A38029AB6}">
      <dsp:nvSpPr>
        <dsp:cNvPr id="0" name=""/>
        <dsp:cNvSpPr/>
      </dsp:nvSpPr>
      <dsp:spPr>
        <a:xfrm>
          <a:off x="2705931" y="1026429"/>
          <a:ext cx="4914782" cy="4914782"/>
        </a:xfrm>
        <a:custGeom>
          <a:avLst/>
          <a:gdLst/>
          <a:ahLst/>
          <a:cxnLst/>
          <a:rect l="0" t="0" r="0" b="0"/>
          <a:pathLst>
            <a:path>
              <a:moveTo>
                <a:pt x="3357944" y="170958"/>
              </a:moveTo>
              <a:arcTo wR="2457391" hR="2457391" stAng="17489875" swAng="182774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61EDDA-6A5E-4522-8C18-2F8B0BF94B86}">
      <dsp:nvSpPr>
        <dsp:cNvPr id="0" name=""/>
        <dsp:cNvSpPr/>
      </dsp:nvSpPr>
      <dsp:spPr>
        <a:xfrm>
          <a:off x="5795466" y="1979952"/>
          <a:ext cx="3061510" cy="162079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Сокращение объема цикла ООД до 15% от общего объема ОП,  делегирование вузам определения перечня ООД и содержания учебных программ (отмена </a:t>
          </a:r>
          <a:r>
            <a:rPr lang="ru-RU" sz="17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ТУПр</a:t>
          </a:r>
          <a:r>
            <a:rPr lang="ru-RU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ru-RU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874587" y="2059073"/>
        <a:ext cx="2903268" cy="1462557"/>
      </dsp:txXfrm>
    </dsp:sp>
    <dsp:sp modelId="{D4D53A32-0BDC-44A3-B930-224AD1702404}">
      <dsp:nvSpPr>
        <dsp:cNvPr id="0" name=""/>
        <dsp:cNvSpPr/>
      </dsp:nvSpPr>
      <dsp:spPr>
        <a:xfrm>
          <a:off x="2570291" y="214713"/>
          <a:ext cx="4914782" cy="4914782"/>
        </a:xfrm>
        <a:custGeom>
          <a:avLst/>
          <a:gdLst/>
          <a:ahLst/>
          <a:cxnLst/>
          <a:rect l="0" t="0" r="0" b="0"/>
          <a:pathLst>
            <a:path>
              <a:moveTo>
                <a:pt x="4729471" y="3393565"/>
              </a:moveTo>
              <a:arcTo wR="2457391" hR="2457391" stAng="1343600" swAng="112053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5B17B3-F153-4FDC-851F-4AE7EC8880A7}">
      <dsp:nvSpPr>
        <dsp:cNvPr id="0" name=""/>
        <dsp:cNvSpPr/>
      </dsp:nvSpPr>
      <dsp:spPr>
        <a:xfrm>
          <a:off x="4715352" y="4292651"/>
          <a:ext cx="3061510" cy="162079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Соотношение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объема циклов дисциплин БД и ПД  - компетенция вузов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94473" y="4371772"/>
        <a:ext cx="2903268" cy="1462557"/>
      </dsp:txXfrm>
    </dsp:sp>
    <dsp:sp modelId="{3A932061-5F06-4BF4-B469-EF36B685304B}">
      <dsp:nvSpPr>
        <dsp:cNvPr id="0" name=""/>
        <dsp:cNvSpPr/>
      </dsp:nvSpPr>
      <dsp:spPr>
        <a:xfrm>
          <a:off x="4272719" y="1875722"/>
          <a:ext cx="4914782" cy="4914782"/>
        </a:xfrm>
        <a:custGeom>
          <a:avLst/>
          <a:gdLst/>
          <a:ahLst/>
          <a:cxnLst/>
          <a:rect l="0" t="0" r="0" b="0"/>
          <a:pathLst>
            <a:path>
              <a:moveTo>
                <a:pt x="441483" y="3862698"/>
              </a:moveTo>
              <a:arcTo wR="2457391" hR="2457391" stAng="8707159" swAng="27540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F94B2D-32B2-4516-9E45-FA845F08B7D0}">
      <dsp:nvSpPr>
        <dsp:cNvPr id="0" name=""/>
        <dsp:cNvSpPr/>
      </dsp:nvSpPr>
      <dsp:spPr>
        <a:xfrm>
          <a:off x="1545685" y="4292651"/>
          <a:ext cx="3061510" cy="162079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Сроки обучения по образовательным программам определяются объемом освоенных академических кредитов</a:t>
          </a:r>
          <a:endParaRPr lang="ru-RU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24806" y="4371772"/>
        <a:ext cx="2903268" cy="1462557"/>
      </dsp:txXfrm>
    </dsp:sp>
    <dsp:sp modelId="{BF6E7424-23C0-4FD3-8450-D9DA0BB3501C}">
      <dsp:nvSpPr>
        <dsp:cNvPr id="0" name=""/>
        <dsp:cNvSpPr/>
      </dsp:nvSpPr>
      <dsp:spPr>
        <a:xfrm>
          <a:off x="1924674" y="432994"/>
          <a:ext cx="4914782" cy="4914782"/>
        </a:xfrm>
        <a:custGeom>
          <a:avLst/>
          <a:gdLst/>
          <a:ahLst/>
          <a:cxnLst/>
          <a:rect l="0" t="0" r="0" b="0"/>
          <a:pathLst>
            <a:path>
              <a:moveTo>
                <a:pt x="434991" y="3853339"/>
              </a:moveTo>
              <a:arcTo wR="2457391" hR="2457391" stAng="8723093" swAng="105802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8901AD-C210-4822-8F9C-25101F60DD9D}">
      <dsp:nvSpPr>
        <dsp:cNvPr id="0" name=""/>
        <dsp:cNvSpPr/>
      </dsp:nvSpPr>
      <dsp:spPr>
        <a:xfrm>
          <a:off x="576058" y="1979942"/>
          <a:ext cx="2854913" cy="162079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Присуждение степеней,</a:t>
          </a:r>
          <a:endParaRPr lang="en-US" sz="17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 в том числе </a:t>
          </a:r>
          <a:r>
            <a:rPr lang="ru-RU" sz="17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PhD</a:t>
          </a:r>
          <a:r>
            <a:rPr lang="ru-RU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 - компетенция вузов</a:t>
          </a:r>
          <a:endParaRPr lang="ru-RU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55179" y="2059063"/>
        <a:ext cx="2696671" cy="1462557"/>
      </dsp:txXfrm>
    </dsp:sp>
    <dsp:sp modelId="{6ADE85D7-1AF7-447C-ACA3-3CDE1B455B6D}">
      <dsp:nvSpPr>
        <dsp:cNvPr id="0" name=""/>
        <dsp:cNvSpPr/>
      </dsp:nvSpPr>
      <dsp:spPr>
        <a:xfrm>
          <a:off x="1910361" y="770113"/>
          <a:ext cx="4914782" cy="4914782"/>
        </a:xfrm>
        <a:custGeom>
          <a:avLst/>
          <a:gdLst/>
          <a:ahLst/>
          <a:cxnLst/>
          <a:rect l="0" t="0" r="0" b="0"/>
          <a:pathLst>
            <a:path>
              <a:moveTo>
                <a:pt x="345736" y="1200535"/>
              </a:moveTo>
              <a:arcTo wR="2457391" hR="2457391" stAng="12645666" swAng="149332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5EF26E-821B-4C5D-91B5-F2104C207745}">
      <dsp:nvSpPr>
        <dsp:cNvPr id="0" name=""/>
        <dsp:cNvSpPr/>
      </dsp:nvSpPr>
      <dsp:spPr>
        <a:xfrm>
          <a:off x="2646208" y="-186964"/>
          <a:ext cx="3023999" cy="140400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Определение содержания и дизайна ОП </a:t>
          </a:r>
          <a:endParaRPr lang="ru-RU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14746" y="-118426"/>
        <a:ext cx="2886923" cy="1266926"/>
      </dsp:txXfrm>
    </dsp:sp>
    <dsp:sp modelId="{1F30B764-C9B2-48B9-9090-CB7A38029AB6}">
      <dsp:nvSpPr>
        <dsp:cNvPr id="0" name=""/>
        <dsp:cNvSpPr/>
      </dsp:nvSpPr>
      <dsp:spPr>
        <a:xfrm>
          <a:off x="2011862" y="704151"/>
          <a:ext cx="4837781" cy="4837781"/>
        </a:xfrm>
        <a:custGeom>
          <a:avLst/>
          <a:gdLst/>
          <a:ahLst/>
          <a:cxnLst/>
          <a:rect l="0" t="0" r="0" b="0"/>
          <a:pathLst>
            <a:path>
              <a:moveTo>
                <a:pt x="3664219" y="345200"/>
              </a:moveTo>
              <a:arcTo wR="2418890" hR="2418890" stAng="18059183" swAng="95682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61EDDA-6A5E-4522-8C18-2F8B0BF94B86}">
      <dsp:nvSpPr>
        <dsp:cNvPr id="0" name=""/>
        <dsp:cNvSpPr/>
      </dsp:nvSpPr>
      <dsp:spPr>
        <a:xfrm>
          <a:off x="5040596" y="1476317"/>
          <a:ext cx="3023999" cy="140400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 Открытие  ОП в соответствии с лицензией на направление подготовки</a:t>
          </a:r>
          <a:endParaRPr lang="ru-RU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09134" y="1544855"/>
        <a:ext cx="2886923" cy="1266926"/>
      </dsp:txXfrm>
    </dsp:sp>
    <dsp:sp modelId="{D4D53A32-0BDC-44A3-B930-224AD1702404}">
      <dsp:nvSpPr>
        <dsp:cNvPr id="0" name=""/>
        <dsp:cNvSpPr/>
      </dsp:nvSpPr>
      <dsp:spPr>
        <a:xfrm>
          <a:off x="1830638" y="461529"/>
          <a:ext cx="4837781" cy="4837781"/>
        </a:xfrm>
        <a:custGeom>
          <a:avLst/>
          <a:gdLst/>
          <a:ahLst/>
          <a:cxnLst/>
          <a:rect l="0" t="0" r="0" b="0"/>
          <a:pathLst>
            <a:path>
              <a:moveTo>
                <a:pt x="4837780" y="2421676"/>
              </a:moveTo>
              <a:arcTo wR="2418890" hR="2418890" stAng="21603959" swAng="40212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5B17B3-F153-4FDC-851F-4AE7EC8880A7}">
      <dsp:nvSpPr>
        <dsp:cNvPr id="0" name=""/>
        <dsp:cNvSpPr/>
      </dsp:nvSpPr>
      <dsp:spPr>
        <a:xfrm>
          <a:off x="4968531" y="3168349"/>
          <a:ext cx="3023999" cy="140400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Создание академических комитетов, занимающихся разработкой ОП</a:t>
          </a:r>
          <a:endParaRPr lang="ru-RU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37069" y="3236887"/>
        <a:ext cx="2886923" cy="1266926"/>
      </dsp:txXfrm>
    </dsp:sp>
    <dsp:sp modelId="{3A932061-5F06-4BF4-B469-EF36B685304B}">
      <dsp:nvSpPr>
        <dsp:cNvPr id="0" name=""/>
        <dsp:cNvSpPr/>
      </dsp:nvSpPr>
      <dsp:spPr>
        <a:xfrm>
          <a:off x="4078102" y="4209504"/>
          <a:ext cx="4837781" cy="4837781"/>
        </a:xfrm>
        <a:custGeom>
          <a:avLst/>
          <a:gdLst/>
          <a:ahLst/>
          <a:cxnLst/>
          <a:rect l="0" t="0" r="0" b="0"/>
          <a:pathLst>
            <a:path>
              <a:moveTo>
                <a:pt x="1146519" y="361682"/>
              </a:moveTo>
              <a:arcTo wR="2418890" hR="2418890" stAng="14295807" swAng="30836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F94B2D-32B2-4516-9E45-FA845F08B7D0}">
      <dsp:nvSpPr>
        <dsp:cNvPr id="0" name=""/>
        <dsp:cNvSpPr/>
      </dsp:nvSpPr>
      <dsp:spPr>
        <a:xfrm>
          <a:off x="2456644" y="4464490"/>
          <a:ext cx="3403127" cy="140400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Систематический мониторинг и оценка качества учебных достижений обучающихся, проведение прогрессивного тестирования</a:t>
          </a:r>
          <a:endParaRPr lang="ru-RU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25182" y="4533028"/>
        <a:ext cx="3266051" cy="1266926"/>
      </dsp:txXfrm>
    </dsp:sp>
    <dsp:sp modelId="{BF6E7424-23C0-4FD3-8450-D9DA0BB3501C}">
      <dsp:nvSpPr>
        <dsp:cNvPr id="0" name=""/>
        <dsp:cNvSpPr/>
      </dsp:nvSpPr>
      <dsp:spPr>
        <a:xfrm>
          <a:off x="-620914" y="4170640"/>
          <a:ext cx="4837781" cy="4837781"/>
        </a:xfrm>
        <a:custGeom>
          <a:avLst/>
          <a:gdLst/>
          <a:ahLst/>
          <a:cxnLst/>
          <a:rect l="0" t="0" r="0" b="0"/>
          <a:pathLst>
            <a:path>
              <a:moveTo>
                <a:pt x="3575671" y="294533"/>
              </a:moveTo>
              <a:arcTo wR="2418890" hR="2418890" stAng="17914182" swAng="19923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D05A5D-7DC1-4502-8203-26AC557174B6}">
      <dsp:nvSpPr>
        <dsp:cNvPr id="0" name=""/>
        <dsp:cNvSpPr/>
      </dsp:nvSpPr>
      <dsp:spPr>
        <a:xfrm>
          <a:off x="360371" y="3132498"/>
          <a:ext cx="3023999" cy="140400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Предоставление материалов и  результатов прогрессивного тестирования независимым экспертам</a:t>
          </a:r>
          <a:endParaRPr lang="ru-RU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8909" y="3201036"/>
        <a:ext cx="2886923" cy="1266926"/>
      </dsp:txXfrm>
    </dsp:sp>
    <dsp:sp modelId="{8D2D00ED-5548-46A2-9972-1C5D945B87E1}">
      <dsp:nvSpPr>
        <dsp:cNvPr id="0" name=""/>
        <dsp:cNvSpPr/>
      </dsp:nvSpPr>
      <dsp:spPr>
        <a:xfrm>
          <a:off x="1481256" y="-311901"/>
          <a:ext cx="4837781" cy="4837781"/>
        </a:xfrm>
        <a:custGeom>
          <a:avLst/>
          <a:gdLst/>
          <a:ahLst/>
          <a:cxnLst/>
          <a:rect l="0" t="0" r="0" b="0"/>
          <a:pathLst>
            <a:path>
              <a:moveTo>
                <a:pt x="227317" y="3442629"/>
              </a:moveTo>
              <a:arcTo wR="2418890" hR="2418890" stAng="9297692" swAng="27223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8901AD-C210-4822-8F9C-25101F60DD9D}">
      <dsp:nvSpPr>
        <dsp:cNvPr id="0" name=""/>
        <dsp:cNvSpPr/>
      </dsp:nvSpPr>
      <dsp:spPr>
        <a:xfrm>
          <a:off x="216026" y="1548320"/>
          <a:ext cx="3023999" cy="140400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 Определение порядка предоставления академических отпусков, процедуры перевода и восстановления</a:t>
          </a:r>
          <a:endParaRPr lang="ru-RU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4564" y="1616858"/>
        <a:ext cx="2886923" cy="1266926"/>
      </dsp:txXfrm>
    </dsp:sp>
    <dsp:sp modelId="{6ADE85D7-1AF7-447C-ACA3-3CDE1B455B6D}">
      <dsp:nvSpPr>
        <dsp:cNvPr id="0" name=""/>
        <dsp:cNvSpPr/>
      </dsp:nvSpPr>
      <dsp:spPr>
        <a:xfrm>
          <a:off x="1463481" y="706111"/>
          <a:ext cx="4837781" cy="4837781"/>
        </a:xfrm>
        <a:custGeom>
          <a:avLst/>
          <a:gdLst/>
          <a:ahLst/>
          <a:cxnLst/>
          <a:rect l="0" t="0" r="0" b="0"/>
          <a:pathLst>
            <a:path>
              <a:moveTo>
                <a:pt x="589569" y="836292"/>
              </a:moveTo>
              <a:arcTo wR="2418890" hR="2418890" stAng="13251841" swAng="109304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B92515-3885-4C9C-B358-C16F00A837E8}">
      <dsp:nvSpPr>
        <dsp:cNvPr id="0" name=""/>
        <dsp:cNvSpPr/>
      </dsp:nvSpPr>
      <dsp:spPr>
        <a:xfrm>
          <a:off x="2310701" y="-80190"/>
          <a:ext cx="4523228" cy="304281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6504A2-AD2E-4D34-B5EA-235EFAFB3C45}">
      <dsp:nvSpPr>
        <dsp:cNvPr id="0" name=""/>
        <dsp:cNvSpPr/>
      </dsp:nvSpPr>
      <dsp:spPr>
        <a:xfrm rot="905975">
          <a:off x="2504721" y="142531"/>
          <a:ext cx="4252244" cy="35102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prstTxWarp prst="textArchUp">
            <a:avLst/>
          </a:prstTxWarp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Повышение гибкости для стратегического набора</a:t>
          </a:r>
          <a:r>
            <a:rPr lang="ru-RU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/>
          </a:r>
          <a:br>
            <a:rPr lang="ru-RU" sz="1700" kern="1200" dirty="0" smtClean="0">
              <a:latin typeface="Arial" panose="020B0604020202020204" pitchFamily="34" charset="0"/>
              <a:cs typeface="Arial" panose="020B0604020202020204" pitchFamily="34" charset="0"/>
            </a:rPr>
          </a:br>
          <a:endParaRPr lang="ru-RU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04721" y="142531"/>
        <a:ext cx="4252244" cy="3510208"/>
      </dsp:txXfrm>
    </dsp:sp>
    <dsp:sp modelId="{AF939032-48DC-4F96-B36E-0C5FF72F3C75}">
      <dsp:nvSpPr>
        <dsp:cNvPr id="0" name=""/>
        <dsp:cNvSpPr/>
      </dsp:nvSpPr>
      <dsp:spPr>
        <a:xfrm>
          <a:off x="1636845" y="1398532"/>
          <a:ext cx="4523228" cy="2873807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1CE610-1E01-4EAB-9D91-99112A486231}">
      <dsp:nvSpPr>
        <dsp:cNvPr id="0" name=""/>
        <dsp:cNvSpPr/>
      </dsp:nvSpPr>
      <dsp:spPr>
        <a:xfrm>
          <a:off x="2150310" y="2394355"/>
          <a:ext cx="2533949" cy="673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7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Исключение из НПА </a:t>
          </a:r>
        </a:p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7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соотношение ППС и студентов</a:t>
          </a:r>
          <a:endParaRPr lang="ru-RU" sz="17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50310" y="2394355"/>
        <a:ext cx="2533949" cy="673922"/>
      </dsp:txXfrm>
    </dsp:sp>
    <dsp:sp modelId="{8BD1799F-A60C-4C01-9826-B689174921A6}">
      <dsp:nvSpPr>
        <dsp:cNvPr id="0" name=""/>
        <dsp:cNvSpPr/>
      </dsp:nvSpPr>
      <dsp:spPr>
        <a:xfrm>
          <a:off x="2631061" y="3150662"/>
          <a:ext cx="3886154" cy="2257648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2F8507-A014-4D2A-B174-F68F3DA90C39}">
      <dsp:nvSpPr>
        <dsp:cNvPr id="0" name=""/>
        <dsp:cNvSpPr/>
      </dsp:nvSpPr>
      <dsp:spPr>
        <a:xfrm>
          <a:off x="3787416" y="3884587"/>
          <a:ext cx="2051871" cy="673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Установление </a:t>
          </a:r>
          <a:r>
            <a:rPr lang="ru-RU" sz="1700" b="1" kern="12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rPr>
            <a:t>соотношения ППС и студентов </a:t>
          </a:r>
          <a:endParaRPr lang="ru-RU" sz="17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787416" y="3884587"/>
        <a:ext cx="2051871" cy="67392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B92515-3885-4C9C-B358-C16F00A837E8}">
      <dsp:nvSpPr>
        <dsp:cNvPr id="0" name=""/>
        <dsp:cNvSpPr/>
      </dsp:nvSpPr>
      <dsp:spPr>
        <a:xfrm>
          <a:off x="2263028" y="-5"/>
          <a:ext cx="4652463" cy="3057322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6504A2-AD2E-4D34-B5EA-235EFAFB3C45}">
      <dsp:nvSpPr>
        <dsp:cNvPr id="0" name=""/>
        <dsp:cNvSpPr/>
      </dsp:nvSpPr>
      <dsp:spPr>
        <a:xfrm rot="974121">
          <a:off x="2230688" y="19081"/>
          <a:ext cx="5190204" cy="3795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prstTxWarp prst="textArchUp">
            <a:avLst/>
          </a:prstTxWarp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Модернизация практики управления персоналом 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30688" y="19081"/>
        <a:ext cx="5190204" cy="3795543"/>
      </dsp:txXfrm>
    </dsp:sp>
    <dsp:sp modelId="{AF939032-48DC-4F96-B36E-0C5FF72F3C75}">
      <dsp:nvSpPr>
        <dsp:cNvPr id="0" name=""/>
        <dsp:cNvSpPr/>
      </dsp:nvSpPr>
      <dsp:spPr>
        <a:xfrm>
          <a:off x="1387400" y="1224146"/>
          <a:ext cx="5017502" cy="3045092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1CE610-1E01-4EAB-9D91-99112A486231}">
      <dsp:nvSpPr>
        <dsp:cNvPr id="0" name=""/>
        <dsp:cNvSpPr/>
      </dsp:nvSpPr>
      <dsp:spPr>
        <a:xfrm>
          <a:off x="2098054" y="2304255"/>
          <a:ext cx="2606348" cy="693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Arial" pitchFamily="34" charset="0"/>
              <a:ea typeface="Calibri"/>
              <a:cs typeface="Arial" pitchFamily="34" charset="0"/>
            </a:rPr>
            <a:t>Выделение целевого финансирования для развития навыков работы с персоналом</a:t>
          </a:r>
          <a:endParaRPr lang="ru-RU" sz="1700" b="1" kern="1200" dirty="0">
            <a:latin typeface="Arial" pitchFamily="34" charset="0"/>
            <a:cs typeface="Arial" pitchFamily="34" charset="0"/>
          </a:endParaRPr>
        </a:p>
      </dsp:txBody>
      <dsp:txXfrm>
        <a:off x="2098054" y="2304255"/>
        <a:ext cx="2606348" cy="693177"/>
      </dsp:txXfrm>
    </dsp:sp>
    <dsp:sp modelId="{8BD1799F-A60C-4C01-9826-B689174921A6}">
      <dsp:nvSpPr>
        <dsp:cNvPr id="0" name=""/>
        <dsp:cNvSpPr/>
      </dsp:nvSpPr>
      <dsp:spPr>
        <a:xfrm>
          <a:off x="2664301" y="3096350"/>
          <a:ext cx="3997187" cy="2322153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2F8507-A014-4D2A-B174-F68F3DA90C39}">
      <dsp:nvSpPr>
        <dsp:cNvPr id="0" name=""/>
        <dsp:cNvSpPr/>
      </dsp:nvSpPr>
      <dsp:spPr>
        <a:xfrm>
          <a:off x="3697708" y="3960443"/>
          <a:ext cx="2422972" cy="693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Arial" pitchFamily="34" charset="0"/>
              <a:ea typeface="Calibri"/>
              <a:cs typeface="Arial" pitchFamily="34" charset="0"/>
            </a:rPr>
            <a:t>Разработка и утверждение правил найма на работу и продвижения ППС и научных сотрудников</a:t>
          </a:r>
          <a:endParaRPr lang="ru-RU" sz="17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97708" y="3960443"/>
        <a:ext cx="2422972" cy="6931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  <a:t>Переход к университетской автономии в Казахстане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8224" y="403225"/>
            <a:ext cx="1933575" cy="885825"/>
          </a:xfrm>
          <a:prstGeom prst="rect">
            <a:avLst/>
          </a:prstGeom>
        </p:spPr>
      </p:pic>
      <p:pic>
        <p:nvPicPr>
          <p:cNvPr id="6" name="Picture 4" descr="ttp://eacea.ec.europa.eu/img/logos/erasmus_plus/eu_flag_co_funded_pos_%5Brgb%5D_lef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34987"/>
            <a:ext cx="1995170" cy="622300"/>
          </a:xfrm>
          <a:prstGeom prst="rect">
            <a:avLst/>
          </a:prstGeom>
          <a:noFill/>
          <a:extLst/>
        </p:spPr>
      </p:pic>
      <p:pic>
        <p:nvPicPr>
          <p:cNvPr id="7" name="Рисунок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403225"/>
            <a:ext cx="2305685" cy="906145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286000" y="579472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Лунд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, 4 – 8 февраля 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283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91264" cy="128215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Вызов 2: </a:t>
            </a:r>
            <a:r>
              <a:rPr lang="ru-RU" sz="2800" b="1" dirty="0" smtClean="0"/>
              <a:t>Чрезмерный контроль Министерства по академическим вопросам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6576237"/>
              </p:ext>
            </p:extLst>
          </p:nvPr>
        </p:nvGraphicFramePr>
        <p:xfrm>
          <a:off x="144017" y="1052695"/>
          <a:ext cx="8820472" cy="5472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3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6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8123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Индикатор</a:t>
                      </a:r>
                      <a:r>
                        <a:rPr lang="ru-RU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EUA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Системный уровень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Институциональный уровень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448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Выбор механизмов обеспечения качества</a:t>
                      </a:r>
                    </a:p>
                    <a:p>
                      <a:endParaRPr lang="ru-RU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Выбор поставщиков обеспечения качества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Законодательно закрепить прохождение только институциональной аккредитации </a:t>
                      </a:r>
                      <a:r>
                        <a:rPr lang="ru-RU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для участия </a:t>
                      </a:r>
                      <a:r>
                        <a:rPr lang="ru-RU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 </a:t>
                      </a:r>
                      <a:r>
                        <a:rPr lang="ru-RU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государственном</a:t>
                      </a:r>
                      <a:r>
                        <a:rPr lang="ru-RU" sz="15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образовательном</a:t>
                      </a:r>
                      <a:r>
                        <a:rPr lang="ru-RU" sz="15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заказе </a:t>
                      </a:r>
                      <a:r>
                        <a:rPr lang="ru-RU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по </a:t>
                      </a:r>
                      <a:r>
                        <a:rPr lang="ru-RU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всем уровням обучения.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 Реестр признанных </a:t>
                      </a:r>
                      <a:r>
                        <a:rPr lang="ru-RU" sz="15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аккредитационных</a:t>
                      </a:r>
                      <a:r>
                        <a:rPr lang="ru-RU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органов  должны входить агентства, включенные в </a:t>
                      </a:r>
                      <a:r>
                        <a:rPr lang="en-US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EQAR</a:t>
                      </a:r>
                      <a:r>
                        <a:rPr lang="ru-RU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Разработка и утверждение Национального кодекса качества высшего образования.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Вуз разрабатывает механизм реализации  системы  внутреннего обеспечения качества, основываясь на Руководства и стандарты ESG.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Наличие устойчивой системы внутреннего обеспечения качества является основанием для прохождения аккредитации.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Функционирование системы внутреннего обеспечения качества и его результаты обязательно размещаются на сайте вуза (обязательное условие для руководства </a:t>
                      </a:r>
                      <a:r>
                        <a:rPr lang="ru-RU" sz="15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аккредитационными</a:t>
                      </a:r>
                      <a:r>
                        <a:rPr lang="ru-RU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агентствами).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Система внутреннего обеспечения качества вуза должна соответствовать требованиям Национального кодекса качества высшего образования.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3851920" y="296652"/>
            <a:ext cx="4752528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  <a:t>Системный уровень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-411883" y="133071"/>
            <a:ext cx="10384481" cy="6608298"/>
            <a:chOff x="-411883" y="133071"/>
            <a:chExt cx="10384481" cy="6608298"/>
          </a:xfrm>
        </p:grpSpPr>
        <p:sp>
          <p:nvSpPr>
            <p:cNvPr id="6" name="Стрелка вправо с вырезом 5"/>
            <p:cNvSpPr/>
            <p:nvPr/>
          </p:nvSpPr>
          <p:spPr>
            <a:xfrm rot="2671902">
              <a:off x="9437" y="133071"/>
              <a:ext cx="2951734" cy="2366349"/>
            </a:xfrm>
            <a:prstGeom prst="notched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600" b="1" dirty="0" smtClean="0"/>
                <a:t>Чрезмерный контроль Министерства по академическим вопросам</a:t>
              </a:r>
              <a:endParaRPr lang="ru-RU" sz="1600" dirty="0"/>
            </a:p>
          </p:txBody>
        </p:sp>
        <p:grpSp>
          <p:nvGrpSpPr>
            <p:cNvPr id="3" name="Группа 2"/>
            <p:cNvGrpSpPr/>
            <p:nvPr/>
          </p:nvGrpSpPr>
          <p:grpSpPr>
            <a:xfrm>
              <a:off x="395536" y="1196752"/>
              <a:ext cx="9577062" cy="5544617"/>
              <a:chOff x="656466" y="1067699"/>
              <a:chExt cx="8674846" cy="4968552"/>
            </a:xfrm>
          </p:grpSpPr>
          <p:graphicFrame>
            <p:nvGraphicFramePr>
              <p:cNvPr id="5" name="Схема 4"/>
              <p:cNvGraphicFramePr/>
              <p:nvPr>
                <p:extLst>
                  <p:ext uri="{D42A27DB-BD31-4B8C-83A1-F6EECF244321}">
                    <p14:modId xmlns:p14="http://schemas.microsoft.com/office/powerpoint/2010/main" val="3472564679"/>
                  </p:ext>
                </p:extLst>
              </p:nvPr>
            </p:nvGraphicFramePr>
            <p:xfrm>
              <a:off x="656466" y="1067699"/>
              <a:ext cx="8674846" cy="496855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sp>
            <p:nvSpPr>
              <p:cNvPr id="7" name="Овал 6"/>
              <p:cNvSpPr/>
              <p:nvPr/>
            </p:nvSpPr>
            <p:spPr>
              <a:xfrm>
                <a:off x="4113360" y="2680866"/>
                <a:ext cx="2216248" cy="1872208"/>
              </a:xfrm>
              <a:prstGeom prst="ellips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ru-RU" b="1" dirty="0" smtClean="0">
                    <a:latin typeface="Arial" pitchFamily="34" charset="0"/>
                    <a:ea typeface="Calibri"/>
                    <a:cs typeface="Arial" pitchFamily="34" charset="0"/>
                  </a:rPr>
                  <a:t>Политика обеспечения качества</a:t>
                </a:r>
                <a:endParaRPr lang="ru-RU" b="1" dirty="0" smtClean="0"/>
              </a:p>
            </p:txBody>
          </p:sp>
        </p:grpSp>
        <p:sp>
          <p:nvSpPr>
            <p:cNvPr id="2" name="Прямоугольник 1"/>
            <p:cNvSpPr/>
            <p:nvPr/>
          </p:nvSpPr>
          <p:spPr>
            <a:xfrm rot="19757578">
              <a:off x="-411883" y="1108399"/>
              <a:ext cx="4572000" cy="1477328"/>
            </a:xfrm>
            <a:prstGeom prst="rect">
              <a:avLst/>
            </a:prstGeom>
          </p:spPr>
          <p:txBody>
            <a:bodyPr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ru-RU" b="1" dirty="0">
                  <a:latin typeface="Arial" pitchFamily="34" charset="0"/>
                  <a:cs typeface="Arial" pitchFamily="34" charset="0"/>
                </a:rPr>
                <a:t>Выбор </a:t>
              </a:r>
              <a:r>
                <a:rPr lang="ru-RU" b="1" dirty="0" smtClean="0">
                  <a:latin typeface="Arial" pitchFamily="34" charset="0"/>
                  <a:cs typeface="Arial" pitchFamily="34" charset="0"/>
                </a:rPr>
                <a:t>механизмов и поставщиков</a:t>
              </a:r>
              <a:r>
                <a:rPr lang="en-US" b="1" dirty="0">
                  <a:latin typeface="Arial" pitchFamily="34" charset="0"/>
                  <a:cs typeface="Arial" pitchFamily="34" charset="0"/>
                </a:rPr>
                <a:t> </a:t>
              </a:r>
              <a:endParaRPr lang="en-US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ru-RU" b="1" dirty="0" smtClean="0">
                  <a:latin typeface="Arial" pitchFamily="34" charset="0"/>
                  <a:cs typeface="Arial" pitchFamily="34" charset="0"/>
                </a:rPr>
                <a:t>обеспечения </a:t>
              </a:r>
              <a:r>
                <a:rPr lang="ru-RU" b="1" dirty="0">
                  <a:latin typeface="Arial" pitchFamily="34" charset="0"/>
                  <a:cs typeface="Arial" pitchFamily="34" charset="0"/>
                </a:rPr>
                <a:t>качества</a:t>
              </a:r>
            </a:p>
            <a:p>
              <a:endParaRPr lang="ru-RU" b="1" dirty="0">
                <a:latin typeface="Arial" pitchFamily="34" charset="0"/>
                <a:cs typeface="Arial" pitchFamily="34" charset="0"/>
              </a:endParaRPr>
            </a:p>
            <a:p>
              <a:endParaRPr lang="ru-RU" b="1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9818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2627784" y="116632"/>
            <a:ext cx="648072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  <a:t>Институциональный уровень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-391221" y="95763"/>
            <a:ext cx="10651853" cy="6706819"/>
            <a:chOff x="-391221" y="95763"/>
            <a:chExt cx="10651853" cy="6706819"/>
          </a:xfrm>
        </p:grpSpPr>
        <p:sp>
          <p:nvSpPr>
            <p:cNvPr id="6" name="Стрелка вправо с вырезом 5"/>
            <p:cNvSpPr/>
            <p:nvPr/>
          </p:nvSpPr>
          <p:spPr>
            <a:xfrm rot="2681099">
              <a:off x="-178123" y="95763"/>
              <a:ext cx="2996869" cy="2453149"/>
            </a:xfrm>
            <a:prstGeom prst="notched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56000">
                <a:lnSpc>
                  <a:spcPts val="1600"/>
                </a:lnSpc>
              </a:pPr>
              <a:r>
                <a:rPr lang="ru-RU" sz="1700" b="1" dirty="0">
                  <a:latin typeface="Arial" panose="020B0604020202020204" pitchFamily="34" charset="0"/>
                  <a:cs typeface="Arial" panose="020B0604020202020204" pitchFamily="34" charset="0"/>
                </a:rPr>
                <a:t>Чрезмерный контроль Министерства по академическим вопросам</a:t>
              </a:r>
              <a:endParaRPr lang="ru-RU" sz="17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" name="Группа 2"/>
            <p:cNvGrpSpPr/>
            <p:nvPr/>
          </p:nvGrpSpPr>
          <p:grpSpPr>
            <a:xfrm>
              <a:off x="395536" y="908720"/>
              <a:ext cx="9865096" cy="5893862"/>
              <a:chOff x="1508244" y="1196752"/>
              <a:chExt cx="8064896" cy="4959469"/>
            </a:xfrm>
          </p:grpSpPr>
          <p:graphicFrame>
            <p:nvGraphicFramePr>
              <p:cNvPr id="5" name="Схема 4"/>
              <p:cNvGraphicFramePr/>
              <p:nvPr>
                <p:extLst>
                  <p:ext uri="{D42A27DB-BD31-4B8C-83A1-F6EECF244321}">
                    <p14:modId xmlns:p14="http://schemas.microsoft.com/office/powerpoint/2010/main" val="2303900104"/>
                  </p:ext>
                </p:extLst>
              </p:nvPr>
            </p:nvGraphicFramePr>
            <p:xfrm>
              <a:off x="1508244" y="1196752"/>
              <a:ext cx="8064896" cy="4959469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sp>
            <p:nvSpPr>
              <p:cNvPr id="7" name="Овал 6"/>
              <p:cNvSpPr/>
              <p:nvPr/>
            </p:nvSpPr>
            <p:spPr>
              <a:xfrm>
                <a:off x="4628437" y="2708920"/>
                <a:ext cx="1765839" cy="1728192"/>
              </a:xfrm>
              <a:prstGeom prst="ellips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ru-RU" b="1" dirty="0" smtClean="0">
                    <a:latin typeface="Arial" pitchFamily="34" charset="0"/>
                    <a:ea typeface="Calibri"/>
                    <a:cs typeface="Arial" pitchFamily="34" charset="0"/>
                  </a:rPr>
                  <a:t>Внутренняя система обеспечения качества</a:t>
                </a:r>
                <a:endParaRPr lang="ru-RU" b="1" dirty="0" smtClean="0"/>
              </a:p>
            </p:txBody>
          </p:sp>
        </p:grpSp>
        <p:sp>
          <p:nvSpPr>
            <p:cNvPr id="8" name="Прямоугольник 7"/>
            <p:cNvSpPr/>
            <p:nvPr/>
          </p:nvSpPr>
          <p:spPr>
            <a:xfrm rot="19476258">
              <a:off x="-391221" y="800147"/>
              <a:ext cx="4572000" cy="1477328"/>
            </a:xfrm>
            <a:prstGeom prst="rect">
              <a:avLst/>
            </a:prstGeom>
          </p:spPr>
          <p:txBody>
            <a:bodyPr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ru-RU" b="1" dirty="0">
                  <a:latin typeface="Arial" pitchFamily="34" charset="0"/>
                  <a:cs typeface="Arial" pitchFamily="34" charset="0"/>
                </a:rPr>
                <a:t>Выбор</a:t>
              </a:r>
              <a:r>
                <a:rPr lang="ru-RU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b="1" dirty="0" smtClean="0">
                  <a:latin typeface="Arial" pitchFamily="34" charset="0"/>
                  <a:cs typeface="Arial" pitchFamily="34" charset="0"/>
                </a:rPr>
                <a:t>механизмов</a:t>
              </a:r>
              <a:endParaRPr lang="en-US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ru-RU" b="1" dirty="0" smtClean="0">
                  <a:latin typeface="Arial" pitchFamily="34" charset="0"/>
                  <a:cs typeface="Arial" pitchFamily="34" charset="0"/>
                </a:rPr>
                <a:t> и </a:t>
              </a:r>
              <a:r>
                <a:rPr lang="ru-RU" b="1" dirty="0">
                  <a:latin typeface="Arial" pitchFamily="34" charset="0"/>
                  <a:cs typeface="Arial" pitchFamily="34" charset="0"/>
                </a:rPr>
                <a:t>поставщиков</a:t>
              </a:r>
              <a:r>
                <a:rPr lang="ru-RU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b="1" dirty="0">
                  <a:latin typeface="Arial" pitchFamily="34" charset="0"/>
                  <a:cs typeface="Arial" pitchFamily="34" charset="0"/>
                </a:rPr>
                <a:t>обеспечения качества</a:t>
              </a:r>
            </a:p>
            <a:p>
              <a:pPr algn="ctr"/>
              <a:endParaRPr lang="ru-RU" b="1" dirty="0"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401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91264" cy="128215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Вызов 2: </a:t>
            </a:r>
            <a:r>
              <a:rPr lang="ru-RU" sz="2800" b="1" dirty="0" smtClean="0"/>
              <a:t>Чрезмерный контроль Министерства по академическим вопросам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2250449"/>
              </p:ext>
            </p:extLst>
          </p:nvPr>
        </p:nvGraphicFramePr>
        <p:xfrm>
          <a:off x="144017" y="1052695"/>
          <a:ext cx="8820472" cy="5826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6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39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8123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Индикатор</a:t>
                      </a:r>
                      <a:r>
                        <a:rPr lang="ru-RU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EUA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Системный уровень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Институциональный уровень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44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Внедрение /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Прекращение ОП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Способность разрабатывать содержание ОП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 В НПА исключить редакцию норм «в соответствии с </a:t>
                      </a:r>
                      <a:r>
                        <a:rPr lang="ru-RU" sz="115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Типовыми правилами» и/ или «в установленном уполномоченным органом порядке». </a:t>
                      </a:r>
                    </a:p>
                    <a:p>
                      <a:pPr marL="1117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</a:t>
                      </a:r>
                      <a:r>
                        <a:rPr lang="ru-RU" sz="115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15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 Типовых правилах деятельности вузов исключить все нормы, регламентирующие академическую деятельность</a:t>
                      </a:r>
                      <a:r>
                        <a:rPr lang="ru-RU" sz="115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  <a:p>
                      <a:pPr marL="1117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</a:t>
                      </a:r>
                      <a:r>
                        <a:rPr lang="ru-RU" sz="115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15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Пересмотреть </a:t>
                      </a:r>
                      <a:r>
                        <a:rPr lang="ru-RU" sz="115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структуру и содержание ГОСО, исключив детальную регламентацию образовательного процесса, ГОСО необходимо придать рамочный контекст. </a:t>
                      </a:r>
                      <a:endParaRPr lang="ru-RU" sz="115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5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 Сократить </a:t>
                      </a:r>
                      <a:r>
                        <a:rPr lang="ru-RU" sz="115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объем цикла ООД до 15% от общего объема ОП, при этом определение перечня дисциплин ООД, содержание учебных программ делегировать   </a:t>
                      </a:r>
                      <a:r>
                        <a:rPr lang="ru-RU" sz="115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вузам  </a:t>
                      </a:r>
                      <a:r>
                        <a:rPr lang="ru-RU" sz="115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</a:t>
                      </a:r>
                      <a:r>
                        <a:rPr lang="ru-RU" sz="115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ТУПр</a:t>
                      </a:r>
                      <a:r>
                        <a:rPr lang="ru-RU" sz="115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отменить</a:t>
                      </a:r>
                      <a:r>
                        <a:rPr lang="ru-RU" sz="115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).</a:t>
                      </a:r>
                    </a:p>
                    <a:p>
                      <a:pPr marL="1117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</a:t>
                      </a:r>
                      <a:r>
                        <a:rPr lang="ru-RU" sz="115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15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Определение</a:t>
                      </a:r>
                      <a:r>
                        <a:rPr lang="ru-RU" sz="115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соотношение объема циклов дисциплин БД и ПД  передать в компетенцию вузов.</a:t>
                      </a:r>
                    </a:p>
                    <a:p>
                      <a:pPr marL="1117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</a:t>
                      </a:r>
                      <a:r>
                        <a:rPr lang="ru-RU" sz="115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15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Сроки </a:t>
                      </a:r>
                      <a:r>
                        <a:rPr lang="ru-RU" sz="115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обучения по образовательным программам должны определяться объемом освоенных академических кредитов.</a:t>
                      </a:r>
                    </a:p>
                    <a:p>
                      <a:pPr marL="1117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7. </a:t>
                      </a:r>
                      <a:r>
                        <a:rPr lang="ru-RU" sz="115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Присуждение </a:t>
                      </a:r>
                      <a:r>
                        <a:rPr lang="ru-RU" sz="115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степеней, в том числе </a:t>
                      </a:r>
                      <a:r>
                        <a:rPr lang="ru-RU" sz="115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PhD</a:t>
                      </a:r>
                      <a:r>
                        <a:rPr lang="ru-RU" sz="115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полностью делегировать вузам.</a:t>
                      </a:r>
                    </a:p>
                    <a:p>
                      <a:pPr marL="1117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8.</a:t>
                      </a:r>
                      <a:r>
                        <a:rPr lang="ru-RU" sz="115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15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Правила </a:t>
                      </a:r>
                      <a:r>
                        <a:rPr lang="ru-RU" sz="115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предоставления академических отпусков, процедуры перевода и восстановления полностью отдать в компетенции вузов</a:t>
                      </a:r>
                      <a:r>
                        <a:rPr lang="ru-RU" sz="115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  <a:endParaRPr lang="ru-RU" sz="115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 Вуз самостоятельно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определяет содержание и дизайн ОП, исходя из структуры ГОСО.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 Вуз самостоятельно открывает  ОП в соответствии с лицензией на направление подготовки.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3.Вуз несет ответственность за качество ОП посредством: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 разработки системы внутреннего обеспечения качества, без которой институциональная аккредитация не возможна;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 создания академических комитетов, занимающихся разработкой содержания и  дизайна ОП;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 систематического мониторинга и оценки качества учебных достижений обучающихся, проведения прогрессивного тестирования, материалы и  результаты которого предоставляются независимым экспертам.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4.Вузы самостоятельно присуждают степени, в том числе </a:t>
                      </a:r>
                      <a:r>
                        <a:rPr lang="ru-RU" sz="115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PhD</a:t>
                      </a:r>
                      <a:r>
                        <a:rPr lang="ru-RU" sz="115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 В академической политике вузы определяют порядок предоставления академических отпусков, процедуры перевода и восстановления.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трелка вправо с вырезом 5"/>
          <p:cNvSpPr/>
          <p:nvPr/>
        </p:nvSpPr>
        <p:spPr>
          <a:xfrm rot="2754995">
            <a:off x="124127" y="90822"/>
            <a:ext cx="2953582" cy="2681458"/>
          </a:xfrm>
          <a:prstGeom prst="notch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 Чрезмерный контроль Министерства по академическим вопросам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251520" y="908720"/>
            <a:ext cx="9145016" cy="5760640"/>
            <a:chOff x="1331640" y="1196752"/>
            <a:chExt cx="8064896" cy="4968552"/>
          </a:xfrm>
        </p:grpSpPr>
        <p:graphicFrame>
          <p:nvGraphicFramePr>
            <p:cNvPr id="5" name="Схема 4"/>
            <p:cNvGraphicFramePr/>
            <p:nvPr>
              <p:extLst>
                <p:ext uri="{D42A27DB-BD31-4B8C-83A1-F6EECF244321}">
                  <p14:modId xmlns:p14="http://schemas.microsoft.com/office/powerpoint/2010/main" val="1792022743"/>
                </p:ext>
              </p:extLst>
            </p:nvPr>
          </p:nvGraphicFramePr>
          <p:xfrm>
            <a:off x="1331640" y="1196752"/>
            <a:ext cx="8064896" cy="496855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7" name="Овал 6"/>
            <p:cNvSpPr/>
            <p:nvPr/>
          </p:nvSpPr>
          <p:spPr>
            <a:xfrm>
              <a:off x="4211960" y="2708920"/>
              <a:ext cx="2323098" cy="2016224"/>
            </a:xfrm>
            <a:prstGeom prst="ellipse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ru-RU" b="1" dirty="0" smtClean="0">
                  <a:latin typeface="Arial" pitchFamily="34" charset="0"/>
                  <a:ea typeface="Calibri"/>
                  <a:cs typeface="Arial" pitchFamily="34" charset="0"/>
                </a:rPr>
                <a:t>ГОСО</a:t>
              </a:r>
            </a:p>
            <a:p>
              <a:pPr lvl="0" algn="ctr"/>
              <a:r>
                <a:rPr lang="ru-RU" dirty="0" smtClean="0">
                  <a:latin typeface="Arial" pitchFamily="34" charset="0"/>
                  <a:cs typeface="Arial" pitchFamily="34" charset="0"/>
                </a:rPr>
                <a:t>Рамочный</a:t>
              </a:r>
              <a:r>
                <a:rPr lang="ru-RU" b="1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ru-RU" b="1" dirty="0" smtClean="0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3779912" y="-99392"/>
            <a:ext cx="47525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  <a:t>Системный уровень</a:t>
            </a:r>
          </a:p>
        </p:txBody>
      </p:sp>
      <p:sp>
        <p:nvSpPr>
          <p:cNvPr id="8" name="Прямоугольник 7"/>
          <p:cNvSpPr/>
          <p:nvPr/>
        </p:nvSpPr>
        <p:spPr>
          <a:xfrm rot="19703259">
            <a:off x="-101063" y="1237131"/>
            <a:ext cx="4572000" cy="1047979"/>
          </a:xfrm>
          <a:prstGeom prst="rect">
            <a:avLst/>
          </a:prstGeom>
        </p:spPr>
        <p:txBody>
          <a:bodyPr>
            <a:prstTxWarp prst="textArchDown">
              <a:avLst/>
            </a:prstTxWarp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Внедрение, разработка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и п</a:t>
            </a:r>
            <a:r>
              <a:rPr lang="ru-RU" b="1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рекращение </a:t>
            </a:r>
            <a:r>
              <a:rPr lang="ru-RU" b="1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ОП</a:t>
            </a:r>
          </a:p>
          <a:p>
            <a:pPr>
              <a:lnSpc>
                <a:spcPct val="115000"/>
              </a:lnSpc>
              <a:defRPr/>
            </a:pPr>
            <a:endParaRPr lang="ru-RU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01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5776" y="-27384"/>
            <a:ext cx="6624736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  <a:t>Институциональный уровень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-309056" y="37912"/>
            <a:ext cx="9453056" cy="6810672"/>
            <a:chOff x="-309056" y="37912"/>
            <a:chExt cx="9453056" cy="6810672"/>
          </a:xfrm>
        </p:grpSpPr>
        <p:sp>
          <p:nvSpPr>
            <p:cNvPr id="6" name="Стрелка вправо с вырезом 5"/>
            <p:cNvSpPr/>
            <p:nvPr/>
          </p:nvSpPr>
          <p:spPr>
            <a:xfrm rot="2612880">
              <a:off x="-291674" y="37912"/>
              <a:ext cx="3064781" cy="2707946"/>
            </a:xfrm>
            <a:prstGeom prst="notched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latin typeface="Arial" panose="020B0604020202020204" pitchFamily="34" charset="0"/>
                  <a:cs typeface="Arial" pitchFamily="34" charset="0"/>
                </a:rPr>
                <a:t> </a:t>
              </a:r>
              <a:r>
                <a:rPr lang="ru-RU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Чрезмерный контроль Министерства по академическим вопросам</a:t>
              </a:r>
              <a:endParaRPr lang="ru-RU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" name="Группа 2"/>
            <p:cNvGrpSpPr/>
            <p:nvPr/>
          </p:nvGrpSpPr>
          <p:grpSpPr>
            <a:xfrm>
              <a:off x="827584" y="980728"/>
              <a:ext cx="8316416" cy="5867856"/>
              <a:chOff x="1331640" y="1196752"/>
              <a:chExt cx="8064896" cy="4968552"/>
            </a:xfrm>
          </p:grpSpPr>
          <p:graphicFrame>
            <p:nvGraphicFramePr>
              <p:cNvPr id="5" name="Схема 4"/>
              <p:cNvGraphicFramePr/>
              <p:nvPr>
                <p:extLst>
                  <p:ext uri="{D42A27DB-BD31-4B8C-83A1-F6EECF244321}">
                    <p14:modId xmlns:p14="http://schemas.microsoft.com/office/powerpoint/2010/main" val="712587737"/>
                  </p:ext>
                </p:extLst>
              </p:nvPr>
            </p:nvGraphicFramePr>
            <p:xfrm>
              <a:off x="1331640" y="1196752"/>
              <a:ext cx="8064896" cy="496855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sp>
            <p:nvSpPr>
              <p:cNvPr id="7" name="Овал 6"/>
              <p:cNvSpPr/>
              <p:nvPr/>
            </p:nvSpPr>
            <p:spPr>
              <a:xfrm>
                <a:off x="4124848" y="2477166"/>
                <a:ext cx="2636266" cy="2016224"/>
              </a:xfrm>
              <a:prstGeom prst="ellips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ru-RU" sz="1700" b="1" dirty="0" smtClean="0">
                    <a:latin typeface="Arial" pitchFamily="34" charset="0"/>
                    <a:ea typeface="Calibri"/>
                    <a:cs typeface="Arial" pitchFamily="34" charset="0"/>
                  </a:rPr>
                  <a:t>Академическая политика </a:t>
                </a:r>
                <a:endParaRPr lang="ru-RU" sz="1700" b="1" dirty="0" smtClean="0"/>
              </a:p>
            </p:txBody>
          </p:sp>
        </p:grpSp>
        <p:sp>
          <p:nvSpPr>
            <p:cNvPr id="8" name="Прямоугольник 7"/>
            <p:cNvSpPr/>
            <p:nvPr/>
          </p:nvSpPr>
          <p:spPr>
            <a:xfrm rot="19440246">
              <a:off x="-309056" y="1288118"/>
              <a:ext cx="4572000" cy="1047979"/>
            </a:xfrm>
            <a:prstGeom prst="rect">
              <a:avLst/>
            </a:prstGeom>
          </p:spPr>
          <p:txBody>
            <a:bodyPr>
              <a:prstTxWarp prst="textArchDown">
                <a:avLst/>
              </a:prstTxWarp>
              <a:sp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b="1" dirty="0" smtClean="0">
                  <a:latin typeface="Arial" pitchFamily="34" charset="0"/>
                  <a:cs typeface="Arial" pitchFamily="34" charset="0"/>
                </a:rPr>
                <a:t>Внедрение, разработка и п</a:t>
              </a:r>
              <a:r>
                <a:rPr lang="ru-RU" b="1" dirty="0" smtClean="0">
                  <a:solidFill>
                    <a:schemeClr val="dk1"/>
                  </a:solidFill>
                  <a:latin typeface="Arial" pitchFamily="34" charset="0"/>
                  <a:cs typeface="Arial" pitchFamily="34" charset="0"/>
                </a:rPr>
                <a:t>рекращение </a:t>
              </a:r>
              <a:r>
                <a:rPr lang="ru-RU" b="1" dirty="0">
                  <a:solidFill>
                    <a:schemeClr val="dk1"/>
                  </a:solidFill>
                  <a:latin typeface="Arial" pitchFamily="34" charset="0"/>
                  <a:cs typeface="Arial" pitchFamily="34" charset="0"/>
                </a:rPr>
                <a:t>ОП</a:t>
              </a:r>
            </a:p>
            <a:p>
              <a:pPr>
                <a:lnSpc>
                  <a:spcPct val="115000"/>
                </a:lnSpc>
                <a:defRPr/>
              </a:pPr>
              <a:endParaRPr lang="ru-RU" dirty="0">
                <a:solidFill>
                  <a:schemeClr val="dk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4909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91264" cy="128215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Вызов 1: </a:t>
            </a:r>
            <a:r>
              <a:rPr lang="ru-RU" sz="2800" b="1" dirty="0" smtClean="0"/>
              <a:t>Повышение гибкости для стратегического набора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4017" y="1052695"/>
          <a:ext cx="8820472" cy="5472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6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39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8123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Индикатор</a:t>
                      </a:r>
                      <a:r>
                        <a:rPr lang="ru-RU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EUA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Системный уровень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Институциональный уровень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44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Процедуры найма 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Соотношение ППС и студентов передать в компетенцию вузов.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Вуз самостоятельно устанавливает соотношение ППС и студентов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7666316"/>
              </p:ext>
            </p:extLst>
          </p:nvPr>
        </p:nvGraphicFramePr>
        <p:xfrm>
          <a:off x="251520" y="1412776"/>
          <a:ext cx="8470776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411760" y="291092"/>
            <a:ext cx="4768998" cy="523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  <a:t>Кадровая автономия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491091"/>
            <a:ext cx="2160240" cy="13849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  <a:t>Системный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  <a:t> уровень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516216" y="5013176"/>
            <a:ext cx="2520280" cy="6463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  <a:t>Институциональный уровень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779912" y="2204864"/>
            <a:ext cx="2520280" cy="338874"/>
          </a:xfrm>
          <a:prstGeom prst="rect">
            <a:avLst/>
          </a:prstGeom>
        </p:spPr>
        <p:txBody>
          <a:bodyPr wrap="none">
            <a:prstTxWarp prst="textArchUp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Процедуры найма </a:t>
            </a:r>
            <a:endParaRPr lang="ru-RU" sz="1200" b="1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78694"/>
            <a:ext cx="9144000" cy="128215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Вызов 2: </a:t>
            </a:r>
            <a:r>
              <a:rPr lang="ru-RU" sz="2800" b="1" dirty="0" smtClean="0"/>
              <a:t>Модернизация практики управления персоналом /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чрезмерная административная нагрузка на академический персонал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596212"/>
              </p:ext>
            </p:extLst>
          </p:nvPr>
        </p:nvGraphicFramePr>
        <p:xfrm>
          <a:off x="144017" y="2420888"/>
          <a:ext cx="8820472" cy="3660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6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39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496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Индикатор</a:t>
                      </a:r>
                      <a:r>
                        <a:rPr lang="ru-RU" sz="16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b="1" baseline="0" dirty="0" smtClean="0">
                          <a:latin typeface="Arial" pitchFamily="34" charset="0"/>
                          <a:cs typeface="Arial" pitchFamily="34" charset="0"/>
                        </a:rPr>
                        <a:t>EUA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Системный уровень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Институциональный уровень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1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Процедура продвижения по службе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Выделение целевого финансирования для развития навыков работы с персоналом.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Вуз самостоятельно разрабатывает и утверждает правила найма на работу и продвижения ППС и научных сотрудников в соответствии с кадровой политикой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7792956"/>
              </p:ext>
            </p:extLst>
          </p:nvPr>
        </p:nvGraphicFramePr>
        <p:xfrm>
          <a:off x="251520" y="1412776"/>
          <a:ext cx="8568952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049227" y="404664"/>
            <a:ext cx="4755021" cy="523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  <a:t>Кадровая автономия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496" y="3491091"/>
            <a:ext cx="2160240" cy="6463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  <a:t>Системный уровень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660232" y="5013176"/>
            <a:ext cx="2448272" cy="6463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  <a:t>Институциональный уровень</a:t>
            </a:r>
          </a:p>
        </p:txBody>
      </p:sp>
      <p:sp>
        <p:nvSpPr>
          <p:cNvPr id="7" name="Прямоугольник 6"/>
          <p:cNvSpPr/>
          <p:nvPr/>
        </p:nvSpPr>
        <p:spPr>
          <a:xfrm rot="297365">
            <a:off x="3385394" y="2264642"/>
            <a:ext cx="3083101" cy="744910"/>
          </a:xfrm>
          <a:prstGeom prst="rect">
            <a:avLst/>
          </a:prstGeom>
        </p:spPr>
        <p:txBody>
          <a:bodyPr wrap="square">
            <a:prstTxWarp prst="textArchUp">
              <a:avLst/>
            </a:prstTxWarp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700" b="1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Процедура продвижения по службе </a:t>
            </a:r>
            <a:endParaRPr lang="ru-RU" sz="1700" b="1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72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Предложения рабочей группы к национальной модели автономии университетов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(предварительная версия)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42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  <a:t>Благодарим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43628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45" y="174461"/>
            <a:ext cx="9028567" cy="678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93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680" y="44624"/>
            <a:ext cx="8686800" cy="922114"/>
          </a:xfrm>
        </p:spPr>
        <p:txBody>
          <a:bodyPr>
            <a:noAutofit/>
          </a:bodyPr>
          <a:lstStyle/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Модель академической автономии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8027689"/>
              </p:ext>
            </p:extLst>
          </p:nvPr>
        </p:nvGraphicFramePr>
        <p:xfrm>
          <a:off x="0" y="1423317"/>
          <a:ext cx="896448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44016" y="5733256"/>
            <a:ext cx="8964488" cy="10081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b="1" cap="all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Ответственность     Доверие     </a:t>
            </a:r>
            <a:r>
              <a:rPr lang="ru-RU" b="1" cap="all" dirty="0" err="1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Транспарентность</a:t>
            </a:r>
            <a:r>
              <a:rPr lang="ru-RU" b="1" cap="all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    Отчетность</a:t>
            </a:r>
          </a:p>
          <a:p>
            <a:pPr algn="ctr"/>
            <a:r>
              <a:rPr lang="ru-RU" b="1" cap="all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 </a:t>
            </a:r>
            <a:endParaRPr lang="ru-RU" b="1" cap="all" dirty="0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Двойная стрелка вверх/вниз 11"/>
          <p:cNvSpPr/>
          <p:nvPr/>
        </p:nvSpPr>
        <p:spPr>
          <a:xfrm>
            <a:off x="4283968" y="2708920"/>
            <a:ext cx="288032" cy="504056"/>
          </a:xfrm>
          <a:prstGeom prst="up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99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67744" y="980728"/>
            <a:ext cx="4572000" cy="390363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109728" algn="r">
              <a:lnSpc>
                <a:spcPct val="115000"/>
              </a:lnSpc>
            </a:pPr>
            <a:r>
              <a:rPr lang="ru-RU" b="1" dirty="0" smtClean="0">
                <a:ln/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 регламентации к регулированию</a:t>
            </a:r>
            <a:endParaRPr lang="ru-RU" b="1" dirty="0">
              <a:ln/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Действия для обеспечения работы автономии вузов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Правовое закрепление понятия «Автономия университетов»: </a:t>
            </a:r>
          </a:p>
          <a:p>
            <a:pPr algn="just"/>
            <a:r>
              <a:rPr lang="ru-RU" dirty="0"/>
              <a:t>о</a:t>
            </a:r>
            <a:r>
              <a:rPr lang="ru-RU" dirty="0" smtClean="0"/>
              <a:t>пределение понятия;</a:t>
            </a:r>
          </a:p>
          <a:p>
            <a:pPr algn="just"/>
            <a:r>
              <a:rPr lang="ru-RU" dirty="0" smtClean="0"/>
              <a:t>введение критериев академической, организационной, финансовой и кадровой автономии.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612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91264" cy="157018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Вызов 1: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Нет влияния университетов на прием и отбор студентов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7361231"/>
              </p:ext>
            </p:extLst>
          </p:nvPr>
        </p:nvGraphicFramePr>
        <p:xfrm>
          <a:off x="144016" y="1268760"/>
          <a:ext cx="8892480" cy="5521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56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08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1765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itchFamily="34" charset="0"/>
                          <a:cs typeface="Arial" pitchFamily="34" charset="0"/>
                        </a:rPr>
                        <a:t>Индикатор</a:t>
                      </a:r>
                      <a:r>
                        <a:rPr lang="ru-RU" sz="18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1" baseline="0" dirty="0" smtClean="0">
                          <a:latin typeface="Arial" pitchFamily="34" charset="0"/>
                          <a:cs typeface="Arial" pitchFamily="34" charset="0"/>
                        </a:rPr>
                        <a:t>EUA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itchFamily="34" charset="0"/>
                          <a:cs typeface="Arial" pitchFamily="34" charset="0"/>
                        </a:rPr>
                        <a:t>Системный уровень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Институциональный уровень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7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Процедура приема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Общее количество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студентов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МОН формирует государственный образовательный заказ (грант) и осуществляет его  распределение по направлениям подготовки кадров.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МОН устанавливает пороговый уровень балла ЕНТ для участия  в конкурсе на присуждение образовательного гранта.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МОН осуществляет присуждение образовательных грантов абитуриентам по направлениям подготовки кадров (без деления на языки обучения).  </a:t>
                      </a:r>
                      <a:endParaRPr lang="en-US" sz="11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r>
                        <a:rPr lang="ru-RU" sz="11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сертификат ЕНТ и свидетельство обладателя гранта ввести </a:t>
                      </a:r>
                      <a:r>
                        <a:rPr lang="en-US" sz="11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QR-</a:t>
                      </a:r>
                      <a:r>
                        <a:rPr lang="ru-RU" sz="11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код.</a:t>
                      </a:r>
                      <a:endParaRPr lang="en-US" sz="11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1. ВУЗ самостоятельно разрабатывает правила приема, в которых: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- определяются  критерии отбора на образовательные программы как по образовательному гранту, так и на платной основе;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- устанавливается пороговый уровень балла ЕНТ для зачисления на образовательные программы по образовательному гранту, но ниже чем установлено типовыми правилами;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- определяется порядок приема на платной основе, в том числе пороговый уровень балла ЕНТ, дополнительные вступительные испытания;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- определяется порядок и форму проведения вступительных экзаменов, критерии отбора иностранных студентов.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2. Вуз самостоятельно  осуществляет зачисление студентов на  образовательные программы в рамках направлений подготовки с учетом потребности рынка труда, в т.ч. регионального.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3. Вуз самостоятельно планирует языки обучения в разрезе образовательных программ. </a:t>
                      </a:r>
                      <a:endParaRPr lang="ru-RU" sz="11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. Вуз самостоятельно определяет общий план приема студентов с учетом  материально-технической базы (учебные площади и обслуживающие ресурсы).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5. Вуз самостоятельно определяет порядок, формы проведения вступительных экзаменов и критерии отбора абитуриентов, поступающих на второе высшее образование.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6. Вуз по завершению приемной компании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проводит сравнительный анализ приема студентов по образовательным программам в сопоставлении с  потребностью  рынка труда, в т.ч. регионального.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91264" cy="157018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Вызов 1: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Нет влияния университетов на прием и отбор студентов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2585669"/>
              </p:ext>
            </p:extLst>
          </p:nvPr>
        </p:nvGraphicFramePr>
        <p:xfrm>
          <a:off x="144016" y="1268760"/>
          <a:ext cx="8892480" cy="5468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5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5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1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1765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itchFamily="34" charset="0"/>
                          <a:cs typeface="Arial" pitchFamily="34" charset="0"/>
                        </a:rPr>
                        <a:t>Индикатор</a:t>
                      </a:r>
                      <a:r>
                        <a:rPr lang="ru-RU" sz="18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1" baseline="0" dirty="0" smtClean="0">
                          <a:latin typeface="Arial" pitchFamily="34" charset="0"/>
                          <a:cs typeface="Arial" pitchFamily="34" charset="0"/>
                        </a:rPr>
                        <a:t>EUA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itchFamily="34" charset="0"/>
                          <a:cs typeface="Arial" pitchFamily="34" charset="0"/>
                        </a:rPr>
                        <a:t>Системный уровень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Институциональный уровень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7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Общий прием студентов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Язык обучения 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Внести изменения и дополнения в Типовые правила приема на обучение в организации образования, реализующие образовательные программы высшего образования в части: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приема абитуриентов по направлениям подготовки самостоятельно вузами;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самостоятельного установления вузами порогового уровня балла ЕНТ для зачисления на платной основе;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поэтапного зачисления в вузы на платной основе по результатам первого и второго этапов ЕНТ (январь, март);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установления дополнительных критериев отбора студентов вузами самостоятельно;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самостоятельного выбора языка обучения обучающимися, в т.ч. при зачислении в вузы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Вуз самостоятельно планирует прием студентов </a:t>
                      </a:r>
                      <a:r>
                        <a:rPr lang="ru-RU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по результатам </a:t>
                      </a: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ЕНТ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-190149" y="-1118377"/>
            <a:ext cx="11098853" cy="7779026"/>
            <a:chOff x="-190149" y="-1118377"/>
            <a:chExt cx="11098853" cy="7779026"/>
          </a:xfrm>
        </p:grpSpPr>
        <p:sp>
          <p:nvSpPr>
            <p:cNvPr id="6" name="Стрелка вправо с вырезом 5"/>
            <p:cNvSpPr/>
            <p:nvPr/>
          </p:nvSpPr>
          <p:spPr>
            <a:xfrm rot="2570338">
              <a:off x="-190149" y="120682"/>
              <a:ext cx="2592808" cy="2259667"/>
            </a:xfrm>
            <a:prstGeom prst="notchedRightArrow">
              <a:avLst>
                <a:gd name="adj1" fmla="val 50000"/>
                <a:gd name="adj2" fmla="val 43728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latin typeface="Arial" pitchFamily="34" charset="0"/>
                  <a:cs typeface="Arial" pitchFamily="34" charset="0"/>
                </a:rPr>
                <a:t> Нет влияния университетов на прием и отбор студентов</a:t>
              </a:r>
              <a:endParaRPr lang="ru-RU" sz="1600" dirty="0"/>
            </a:p>
          </p:txBody>
        </p:sp>
        <p:grpSp>
          <p:nvGrpSpPr>
            <p:cNvPr id="3" name="Группа 2"/>
            <p:cNvGrpSpPr/>
            <p:nvPr/>
          </p:nvGrpSpPr>
          <p:grpSpPr>
            <a:xfrm>
              <a:off x="467545" y="908720"/>
              <a:ext cx="10441159" cy="5751929"/>
              <a:chOff x="519406" y="1196752"/>
              <a:chExt cx="9064676" cy="4968552"/>
            </a:xfrm>
          </p:grpSpPr>
          <p:graphicFrame>
            <p:nvGraphicFramePr>
              <p:cNvPr id="5" name="Схема 4"/>
              <p:cNvGraphicFramePr/>
              <p:nvPr>
                <p:extLst>
                  <p:ext uri="{D42A27DB-BD31-4B8C-83A1-F6EECF244321}">
                    <p14:modId xmlns:p14="http://schemas.microsoft.com/office/powerpoint/2010/main" val="1642233094"/>
                  </p:ext>
                </p:extLst>
              </p:nvPr>
            </p:nvGraphicFramePr>
            <p:xfrm>
              <a:off x="519406" y="1196752"/>
              <a:ext cx="9064676" cy="496855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sp>
            <p:nvSpPr>
              <p:cNvPr id="7" name="Овал 6"/>
              <p:cNvSpPr/>
              <p:nvPr/>
            </p:nvSpPr>
            <p:spPr>
              <a:xfrm>
                <a:off x="3957730" y="2813977"/>
                <a:ext cx="2125511" cy="1848966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ru-RU" b="1" dirty="0" smtClean="0">
                    <a:latin typeface="Arial" pitchFamily="34" charset="0"/>
                    <a:ea typeface="Calibri"/>
                    <a:cs typeface="Arial" pitchFamily="34" charset="0"/>
                  </a:rPr>
                  <a:t>Типовые правила приема в вуз</a:t>
                </a:r>
                <a:endParaRPr lang="ru-RU" b="1" dirty="0" smtClean="0"/>
              </a:p>
            </p:txBody>
          </p:sp>
        </p:grpSp>
        <p:sp>
          <p:nvSpPr>
            <p:cNvPr id="4" name="Прямоугольник 3"/>
            <p:cNvSpPr/>
            <p:nvPr/>
          </p:nvSpPr>
          <p:spPr>
            <a:xfrm rot="18885934">
              <a:off x="-1386045" y="1320776"/>
              <a:ext cx="5607735" cy="729430"/>
            </a:xfrm>
            <a:prstGeom prst="rect">
              <a:avLst/>
            </a:prstGeom>
          </p:spPr>
          <p:txBody>
            <a:bodyPr>
              <a:prstTxWarp prst="textArchDown">
                <a:avLst>
                  <a:gd name="adj" fmla="val 50099"/>
                </a:avLst>
              </a:prstTxWarp>
              <a:sp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ru-RU" b="1" dirty="0">
                  <a:latin typeface="Arial" pitchFamily="34" charset="0"/>
                  <a:ea typeface="Calibri"/>
                  <a:cs typeface="Arial" pitchFamily="34" charset="0"/>
                </a:rPr>
                <a:t>Процедура </a:t>
              </a:r>
              <a:r>
                <a:rPr lang="ru-RU" b="1" dirty="0" smtClean="0">
                  <a:latin typeface="Arial" pitchFamily="34" charset="0"/>
                  <a:ea typeface="Calibri"/>
                  <a:cs typeface="Arial" pitchFamily="34" charset="0"/>
                </a:rPr>
                <a:t>приема.</a:t>
              </a:r>
              <a:endParaRPr lang="ru-RU" b="1" dirty="0">
                <a:latin typeface="Arial" pitchFamily="34" charset="0"/>
                <a:ea typeface="Calibri"/>
                <a:cs typeface="Arial" pitchFamily="34" charset="0"/>
              </a:endParaRPr>
            </a:p>
            <a:p>
              <a:pPr algn="ctr">
                <a:lnSpc>
                  <a:spcPct val="115000"/>
                </a:lnSpc>
                <a:defRPr/>
              </a:pPr>
              <a:r>
                <a:rPr lang="ru-RU" b="1" dirty="0">
                  <a:latin typeface="Arial" pitchFamily="34" charset="0"/>
                  <a:ea typeface="Calibri"/>
                  <a:cs typeface="Arial" pitchFamily="34" charset="0"/>
                </a:rPr>
                <a:t>Общее количество </a:t>
              </a:r>
              <a:r>
                <a:rPr lang="ru-RU" b="1" dirty="0" smtClean="0">
                  <a:solidFill>
                    <a:schemeClr val="dk1"/>
                  </a:solidFill>
                  <a:latin typeface="Arial" pitchFamily="34" charset="0"/>
                  <a:ea typeface="Calibri"/>
                  <a:cs typeface="Arial" pitchFamily="34" charset="0"/>
                </a:rPr>
                <a:t>студентов.</a:t>
              </a:r>
            </a:p>
            <a:p>
              <a:pPr algn="ctr">
                <a:lnSpc>
                  <a:spcPct val="115000"/>
                </a:lnSpc>
                <a:defRPr/>
              </a:pPr>
              <a:r>
                <a:rPr lang="ru-RU" b="1" dirty="0" smtClean="0">
                  <a:solidFill>
                    <a:schemeClr val="dk1"/>
                  </a:solidFill>
                  <a:latin typeface="Arial" pitchFamily="34" charset="0"/>
                  <a:ea typeface="Calibri"/>
                  <a:cs typeface="Arial" pitchFamily="34" charset="0"/>
                </a:rPr>
                <a:t> </a:t>
              </a:r>
              <a:r>
                <a:rPr lang="ru-RU" b="1" dirty="0">
                  <a:solidFill>
                    <a:schemeClr val="dk1"/>
                  </a:solidFill>
                  <a:latin typeface="Arial" pitchFamily="34" charset="0"/>
                  <a:ea typeface="Calibri"/>
                  <a:cs typeface="Arial" pitchFamily="34" charset="0"/>
                </a:rPr>
                <a:t>Язык обучения </a:t>
              </a:r>
            </a:p>
            <a:p>
              <a:pPr lvl="0" algn="ctr">
                <a:lnSpc>
                  <a:spcPct val="115000"/>
                </a:lnSpc>
                <a:defRPr/>
              </a:pPr>
              <a:endParaRPr lang="ru-RU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</a:endParaRP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3275856" y="44624"/>
            <a:ext cx="5040611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  <a:t>Системный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67961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-370654" y="49041"/>
            <a:ext cx="9551166" cy="6548311"/>
            <a:chOff x="-370654" y="49041"/>
            <a:chExt cx="9551166" cy="6548311"/>
          </a:xfrm>
        </p:grpSpPr>
        <p:sp>
          <p:nvSpPr>
            <p:cNvPr id="6" name="Стрелка вправо с вырезом 5"/>
            <p:cNvSpPr/>
            <p:nvPr/>
          </p:nvSpPr>
          <p:spPr>
            <a:xfrm rot="2399828">
              <a:off x="50717" y="49041"/>
              <a:ext cx="2654559" cy="2357841"/>
            </a:xfrm>
            <a:prstGeom prst="notched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>
                  <a:latin typeface="Arial" pitchFamily="34" charset="0"/>
                  <a:cs typeface="Arial" pitchFamily="34" charset="0"/>
                </a:rPr>
                <a:t> Нет влияния университетов на прием и отбор студентов</a:t>
              </a:r>
              <a:endParaRPr lang="ru-RU" sz="1400" dirty="0"/>
            </a:p>
          </p:txBody>
        </p:sp>
        <p:grpSp>
          <p:nvGrpSpPr>
            <p:cNvPr id="3" name="Группа 2"/>
            <p:cNvGrpSpPr/>
            <p:nvPr/>
          </p:nvGrpSpPr>
          <p:grpSpPr>
            <a:xfrm>
              <a:off x="611560" y="980728"/>
              <a:ext cx="8568952" cy="5616624"/>
              <a:chOff x="1331640" y="892555"/>
              <a:chExt cx="8064896" cy="5272749"/>
            </a:xfrm>
          </p:grpSpPr>
          <p:graphicFrame>
            <p:nvGraphicFramePr>
              <p:cNvPr id="5" name="Схема 4"/>
              <p:cNvGraphicFramePr/>
              <p:nvPr>
                <p:extLst>
                  <p:ext uri="{D42A27DB-BD31-4B8C-83A1-F6EECF244321}">
                    <p14:modId xmlns:p14="http://schemas.microsoft.com/office/powerpoint/2010/main" val="2324377940"/>
                  </p:ext>
                </p:extLst>
              </p:nvPr>
            </p:nvGraphicFramePr>
            <p:xfrm>
              <a:off x="1331640" y="892555"/>
              <a:ext cx="8064896" cy="5272749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sp>
            <p:nvSpPr>
              <p:cNvPr id="7" name="Овал 6"/>
              <p:cNvSpPr/>
              <p:nvPr/>
            </p:nvSpPr>
            <p:spPr>
              <a:xfrm>
                <a:off x="4178074" y="2514939"/>
                <a:ext cx="2448272" cy="2016224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>
                    <a:latin typeface="Arial" pitchFamily="34" charset="0"/>
                    <a:ea typeface="Calibri"/>
                    <a:cs typeface="Arial" pitchFamily="34" charset="0"/>
                  </a:rPr>
                  <a:t>Политика приема вуза</a:t>
                </a:r>
              </a:p>
            </p:txBody>
          </p:sp>
        </p:grpSp>
        <p:sp>
          <p:nvSpPr>
            <p:cNvPr id="14" name="Прямоугольник 13"/>
            <p:cNvSpPr/>
            <p:nvPr/>
          </p:nvSpPr>
          <p:spPr>
            <a:xfrm rot="19104682">
              <a:off x="-370654" y="914067"/>
              <a:ext cx="4572000" cy="729430"/>
            </a:xfrm>
            <a:prstGeom prst="rect">
              <a:avLst/>
            </a:prstGeom>
          </p:spPr>
          <p:txBody>
            <a:bodyPr>
              <a:prstTxWarp prst="textArchDown">
                <a:avLst/>
              </a:prstTxWarp>
              <a:sp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endParaRPr lang="ru-RU" dirty="0">
                <a:latin typeface="Arial" pitchFamily="34" charset="0"/>
                <a:ea typeface="Calibri"/>
                <a:cs typeface="Arial" pitchFamily="34" charset="0"/>
              </a:endParaRPr>
            </a:p>
            <a:p>
              <a:pPr algn="ctr">
                <a:lnSpc>
                  <a:spcPct val="115000"/>
                </a:lnSpc>
                <a:defRPr/>
              </a:pPr>
              <a:r>
                <a:rPr lang="ru-RU" dirty="0">
                  <a:latin typeface="Arial" pitchFamily="34" charset="0"/>
                  <a:ea typeface="Calibri"/>
                  <a:cs typeface="Arial" pitchFamily="34" charset="0"/>
                </a:rPr>
                <a:t>Общее количество </a:t>
              </a:r>
              <a:r>
                <a:rPr lang="ru-RU" dirty="0" smtClean="0">
                  <a:solidFill>
                    <a:schemeClr val="dk1"/>
                  </a:solidFill>
                  <a:latin typeface="Arial" pitchFamily="34" charset="0"/>
                  <a:ea typeface="Calibri"/>
                  <a:cs typeface="Arial" pitchFamily="34" charset="0"/>
                </a:rPr>
                <a:t>студентов </a:t>
              </a:r>
            </a:p>
            <a:p>
              <a:pPr algn="ctr">
                <a:lnSpc>
                  <a:spcPct val="115000"/>
                </a:lnSpc>
                <a:defRPr/>
              </a:pPr>
              <a:r>
                <a:rPr lang="ru-RU" dirty="0" smtClean="0">
                  <a:solidFill>
                    <a:schemeClr val="dk1"/>
                  </a:solidFill>
                  <a:latin typeface="Arial" pitchFamily="34" charset="0"/>
                  <a:ea typeface="Calibri"/>
                  <a:cs typeface="Arial" pitchFamily="34" charset="0"/>
                </a:rPr>
                <a:t>Язык </a:t>
              </a:r>
              <a:r>
                <a:rPr lang="ru-RU" dirty="0">
                  <a:solidFill>
                    <a:schemeClr val="dk1"/>
                  </a:solidFill>
                  <a:latin typeface="Arial" pitchFamily="34" charset="0"/>
                  <a:ea typeface="Calibri"/>
                  <a:cs typeface="Arial" pitchFamily="34" charset="0"/>
                </a:rPr>
                <a:t>обучения </a:t>
              </a:r>
            </a:p>
            <a:p>
              <a:pPr lvl="0">
                <a:lnSpc>
                  <a:spcPct val="115000"/>
                </a:lnSpc>
                <a:defRPr/>
              </a:pPr>
              <a:endParaRPr lang="ru-RU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</a:endParaRPr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2555776" y="-140987"/>
            <a:ext cx="6408712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  <a:t>Институциональный уровень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1464</Words>
  <Application>Microsoft Office PowerPoint</Application>
  <PresentationFormat>Экран (4:3)</PresentationFormat>
  <Paragraphs>183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Тема Office</vt:lpstr>
      <vt:lpstr> </vt:lpstr>
      <vt:lpstr>Презентация PowerPoint</vt:lpstr>
      <vt:lpstr>Презентация PowerPoint</vt:lpstr>
      <vt:lpstr>Модель академической автономии</vt:lpstr>
      <vt:lpstr>Действия для обеспечения работы автономии вузов</vt:lpstr>
      <vt:lpstr>Вызов 1: Нет влияния университетов на прием и отбор студентов</vt:lpstr>
      <vt:lpstr>Вызов 1: Нет влияния университетов на прием и отбор студентов</vt:lpstr>
      <vt:lpstr>Презентация PowerPoint</vt:lpstr>
      <vt:lpstr>Презентация PowerPoint</vt:lpstr>
      <vt:lpstr>Вызов 2: Чрезмерный контроль Министерства по академическим вопросам</vt:lpstr>
      <vt:lpstr>Презентация PowerPoint</vt:lpstr>
      <vt:lpstr>Презентация PowerPoint</vt:lpstr>
      <vt:lpstr>Вызов 2: Чрезмерный контроль Министерства по академическим вопросам</vt:lpstr>
      <vt:lpstr>Презентация PowerPoint</vt:lpstr>
      <vt:lpstr>Презентация PowerPoint</vt:lpstr>
      <vt:lpstr>Вызов 1: Повышение гибкости для стратегического набора </vt:lpstr>
      <vt:lpstr>Презентация PowerPoint</vt:lpstr>
      <vt:lpstr>Вызов 2: Модернизация практики управления персоналом / чрезмерная административная нагрузка на академический персонал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 академической автономии</dc:title>
  <dc:creator>lenovo</dc:creator>
  <cp:lastModifiedBy>Ташетова Айгуль</cp:lastModifiedBy>
  <cp:revision>43</cp:revision>
  <dcterms:created xsi:type="dcterms:W3CDTF">2019-02-07T08:00:23Z</dcterms:created>
  <dcterms:modified xsi:type="dcterms:W3CDTF">2019-02-08T07:45:02Z</dcterms:modified>
</cp:coreProperties>
</file>